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37"/>
  </p:notesMasterIdLst>
  <p:sldIdLst>
    <p:sldId id="256" r:id="rId5"/>
    <p:sldId id="267" r:id="rId6"/>
    <p:sldId id="268" r:id="rId7"/>
    <p:sldId id="269" r:id="rId8"/>
    <p:sldId id="270" r:id="rId9"/>
    <p:sldId id="350" r:id="rId10"/>
    <p:sldId id="351" r:id="rId11"/>
    <p:sldId id="352" r:id="rId12"/>
    <p:sldId id="313" r:id="rId13"/>
    <p:sldId id="346" r:id="rId14"/>
    <p:sldId id="353" r:id="rId15"/>
    <p:sldId id="354" r:id="rId16"/>
    <p:sldId id="355" r:id="rId17"/>
    <p:sldId id="266" r:id="rId18"/>
    <p:sldId id="348" r:id="rId19"/>
    <p:sldId id="349" r:id="rId20"/>
    <p:sldId id="275" r:id="rId21"/>
    <p:sldId id="356" r:id="rId22"/>
    <p:sldId id="357" r:id="rId23"/>
    <p:sldId id="358" r:id="rId24"/>
    <p:sldId id="359" r:id="rId25"/>
    <p:sldId id="347" r:id="rId26"/>
    <p:sldId id="272" r:id="rId27"/>
    <p:sldId id="285" r:id="rId28"/>
    <p:sldId id="274" r:id="rId29"/>
    <p:sldId id="284" r:id="rId30"/>
    <p:sldId id="286" r:id="rId31"/>
    <p:sldId id="287" r:id="rId32"/>
    <p:sldId id="282" r:id="rId33"/>
    <p:sldId id="281" r:id="rId34"/>
    <p:sldId id="360" r:id="rId35"/>
    <p:sldId id="280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ynor Larkin" initials="GL" lastIdx="1" clrIdx="0">
    <p:extLst>
      <p:ext uri="{19B8F6BF-5375-455C-9EA6-DF929625EA0E}">
        <p15:presenceInfo xmlns:p15="http://schemas.microsoft.com/office/powerpoint/2012/main" userId="Gaynor Lark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54"/>
    <p:restoredTop sz="94760"/>
  </p:normalViewPr>
  <p:slideViewPr>
    <p:cSldViewPr snapToGrid="0">
      <p:cViewPr varScale="1">
        <p:scale>
          <a:sx n="60" d="100"/>
          <a:sy n="60" d="100"/>
        </p:scale>
        <p:origin x="160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BF4E4E-2D49-3444-9B7E-7F417373C989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8D0F3F-9F1F-634A-B3E9-E7450BB10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892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8D0F3F-9F1F-634A-B3E9-E7450BB1000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2479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8D0F3F-9F1F-634A-B3E9-E7450BB1000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633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8D0F3F-9F1F-634A-B3E9-E7450BB1000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425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BB0EA-ECEF-D9A4-13AD-8F69919B7E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1DB12C-F144-9CB0-8365-E25C724C78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DFC6D1-6891-25BD-E083-1B1C4AB41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1145E-99DE-4228-914F-2D0E5A1BF506}" type="datetimeFigureOut">
              <a:rPr lang="en-GB" smtClean="0"/>
              <a:pPr/>
              <a:t>02/07/2024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D827A-E0B5-39E1-D3CE-DF5BEAD1B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50638-BFEF-3957-F468-6E9177555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2C8EA-2E70-4E2B-863D-E6A14F0A12B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6601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45771-C10D-6F32-A800-5E1A486E7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085924-D11C-F56E-F180-D6957075A1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50B9E3-6B8A-5647-0524-0D00A693A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1145E-99DE-4228-914F-2D0E5A1BF506}" type="datetimeFigureOut">
              <a:rPr lang="en-GB" smtClean="0"/>
              <a:pPr/>
              <a:t>02/07/2024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577ED8-553B-17B4-83DA-06FC0D48D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39663E-75F8-E510-B8F4-225A4EF66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2C8EA-2E70-4E2B-863D-E6A14F0A12B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214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E82156-896B-2B29-1378-79FB7C67A7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B94FDD-948F-7785-F27E-7A03913B31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B05BC-2761-DECB-17C0-C4B2D9F74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1145E-99DE-4228-914F-2D0E5A1BF506}" type="datetimeFigureOut">
              <a:rPr lang="en-GB" smtClean="0"/>
              <a:pPr/>
              <a:t>02/07/2024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6066FB-E144-481E-BB92-50AB2BE28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83BE0E-917A-AF36-8404-ACC3C8F18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2C8EA-2E70-4E2B-863D-E6A14F0A12B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6891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74BCE-4CEC-E7AD-2F88-CC5231C81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592F0-E285-AB52-3C46-54C8E2A6D4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2012BC-EDAD-7283-38B4-D89E43F38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1145E-99DE-4228-914F-2D0E5A1BF506}" type="datetimeFigureOut">
              <a:rPr lang="en-GB" smtClean="0"/>
              <a:pPr/>
              <a:t>02/07/2024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5FFA6-BBFD-623F-932B-4FD24C9D1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562587-024B-1BD4-4879-5AF717FFA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2C8EA-2E70-4E2B-863D-E6A14F0A12B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755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5581C-C0FB-7D32-CB33-E69F2A1FB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FCAC1-3994-A79B-D7F0-611383721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BC279C-C244-1001-B3E7-4B765BA3A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1145E-99DE-4228-914F-2D0E5A1BF506}" type="datetimeFigureOut">
              <a:rPr lang="en-GB" smtClean="0"/>
              <a:pPr/>
              <a:t>02/07/2024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7372D-6692-9F04-1E5C-99689EDB9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8F8CC-CF8E-652E-A5D0-80B68D0A3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2C8EA-2E70-4E2B-863D-E6A14F0A12B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2043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D8FB3-D48A-6B80-364A-801101AB7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11314-91D0-02F7-0520-C381813BD3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8D13BC-E90F-BF4D-C0BC-57EF49E407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89C056-4BA1-C7B2-1B26-2275752B8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1145E-99DE-4228-914F-2D0E5A1BF506}" type="datetimeFigureOut">
              <a:rPr lang="en-GB" smtClean="0"/>
              <a:pPr/>
              <a:t>02/07/2024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A2108C-17A2-9853-E904-0425FA4FE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288D32-F030-9755-E657-379169AE2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2C8EA-2E70-4E2B-863D-E6A14F0A12B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619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8B478-0367-FB07-988F-26BDD14E8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14B842-39F5-8E3F-C2C5-466CB4709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879DA5-3127-37E8-62E5-A87BA6DBE2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D14489-91EF-F3F9-2591-3892D84A3A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988D6C-C41B-BC10-5CBB-1A41A41783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7133B8-5024-511E-913A-A0BE1AF7E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1145E-99DE-4228-914F-2D0E5A1BF506}" type="datetimeFigureOut">
              <a:rPr lang="en-GB" smtClean="0"/>
              <a:pPr/>
              <a:t>02/07/2024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029C80-A076-0E5E-DCE1-E3D9E333B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A1D802-10FB-CF68-3027-5A4B0ED22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2C8EA-2E70-4E2B-863D-E6A14F0A12B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2746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AB1C5-9D19-BE36-42FE-11E10BB84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5DA233-6B77-F190-9402-F919E6E9B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1145E-99DE-4228-914F-2D0E5A1BF506}" type="datetimeFigureOut">
              <a:rPr lang="en-GB" smtClean="0"/>
              <a:pPr/>
              <a:t>02/07/2024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958A19-6FD2-190F-B6C3-C07D5B8F3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F09FD7-79D7-ED99-89BC-D72EAD5E6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2C8EA-2E70-4E2B-863D-E6A14F0A12B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781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28E7DD-7E76-B255-408B-C4CA40D88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1145E-99DE-4228-914F-2D0E5A1BF506}" type="datetimeFigureOut">
              <a:rPr lang="en-GB" smtClean="0"/>
              <a:pPr/>
              <a:t>02/07/2024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F4BC1F-71CC-B4F0-5A33-281788F7D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7A5DF0-A2C0-3401-9391-521728AE2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2C8EA-2E70-4E2B-863D-E6A14F0A12B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347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18532-210C-9262-A6CB-5F9937097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121A1-22CF-73E9-6803-D550AB67E2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AD5108-3E45-4D3B-8393-AB514E0517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9DE00D-49AC-DF0A-25EB-C067EE490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1145E-99DE-4228-914F-2D0E5A1BF506}" type="datetimeFigureOut">
              <a:rPr lang="en-GB" smtClean="0"/>
              <a:pPr/>
              <a:t>02/07/2024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C78C3C-3D44-C339-9D4A-87B214198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6A2A5B-0723-90F9-B825-57ECA1B5D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2C8EA-2E70-4E2B-863D-E6A14F0A12B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096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FC0AA-EB68-91F9-6D47-152B9CFFB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B3D15E-C98C-DB72-1E4C-CB0977E72A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3B2B-94FB-D3D8-DB75-6B2FC7294F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5A6D1-903F-F322-B7F4-5B9D775B1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1145E-99DE-4228-914F-2D0E5A1BF506}" type="datetimeFigureOut">
              <a:rPr lang="en-GB" smtClean="0"/>
              <a:pPr/>
              <a:t>02/07/2024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16258F-3154-BEC3-F89B-07A60EE80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97124D-0809-B556-B20B-A8E6F125F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2C8EA-2E70-4E2B-863D-E6A14F0A12B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2305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FF8267-C03F-4D7D-6A08-2DE181172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0DC5AF-F3E1-5543-0166-E285A32E15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A6D0FC-E0A0-A62E-7359-FFCFEB8AF4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1145E-99DE-4228-914F-2D0E5A1BF506}" type="datetimeFigureOut">
              <a:rPr lang="en-GB" smtClean="0"/>
              <a:pPr/>
              <a:t>02/07/2024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70BF4-6554-2AFB-6DA9-469D845449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712C55-0FC9-3F1C-B457-9B94388F7F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12C8EA-2E70-4E2B-863D-E6A14F0A12B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354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" y="1568973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en-GB" sz="5400" b="1" dirty="0">
                <a:latin typeface="+mn-lt"/>
              </a:rPr>
              <a:t>AC Academy Does</a:t>
            </a:r>
            <a:br>
              <a:rPr lang="en-GB" b="1" dirty="0">
                <a:latin typeface="+mn-lt"/>
              </a:rPr>
            </a:br>
            <a:r>
              <a:rPr lang="en-GB" sz="6600" b="1" dirty="0">
                <a:latin typeface="+mn-lt"/>
              </a:rPr>
              <a:t>The Royal Albert Hall</a:t>
            </a:r>
            <a:endParaRPr lang="en-GB" b="1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08939" y="4075687"/>
            <a:ext cx="5634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rgbClr val="C00000"/>
                </a:solidFill>
              </a:rPr>
              <a:t>Tuesday 9</a:t>
            </a:r>
            <a:r>
              <a:rPr lang="en-GB" sz="3600" b="1" baseline="30000" dirty="0">
                <a:solidFill>
                  <a:srgbClr val="C00000"/>
                </a:solidFill>
              </a:rPr>
              <a:t>th</a:t>
            </a:r>
            <a:r>
              <a:rPr lang="en-GB" sz="3600" b="1" dirty="0">
                <a:solidFill>
                  <a:srgbClr val="C00000"/>
                </a:solidFill>
              </a:rPr>
              <a:t> July 2024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3265" y="265608"/>
            <a:ext cx="2151749" cy="1204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429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5A766E9-1378-4EF2-84B9-475C61A2D21E}"/>
              </a:ext>
            </a:extLst>
          </p:cNvPr>
          <p:cNvSpPr/>
          <p:nvPr/>
        </p:nvSpPr>
        <p:spPr>
          <a:xfrm>
            <a:off x="267285" y="407964"/>
            <a:ext cx="8736037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b="1" dirty="0"/>
          </a:p>
          <a:p>
            <a:r>
              <a:rPr lang="en-GB" sz="3200" dirty="0"/>
              <a:t>(CHOIR)</a:t>
            </a:r>
          </a:p>
          <a:p>
            <a:pPr algn="ctr"/>
            <a:r>
              <a:rPr lang="en-GB" sz="4000" b="1" dirty="0"/>
              <a:t>We ask that life be kind…</a:t>
            </a:r>
          </a:p>
          <a:p>
            <a:pPr algn="ctr"/>
            <a:r>
              <a:rPr lang="en-GB" sz="4000" b="1" dirty="0"/>
              <a:t>And watch us from above…</a:t>
            </a:r>
          </a:p>
          <a:p>
            <a:pPr algn="ctr"/>
            <a:r>
              <a:rPr lang="en-GB" sz="4000" b="1" dirty="0"/>
              <a:t>We hope each soul will find…</a:t>
            </a:r>
          </a:p>
          <a:p>
            <a:pPr algn="ctr"/>
            <a:r>
              <a:rPr lang="en-GB" sz="4000" b="1" dirty="0"/>
              <a:t>Another soul to love…</a:t>
            </a:r>
          </a:p>
          <a:p>
            <a:endParaRPr lang="en-GB" sz="4000" dirty="0"/>
          </a:p>
          <a:p>
            <a:r>
              <a:rPr lang="en-GB" sz="3200" b="1" i="1" dirty="0"/>
              <a:t>SOLO</a:t>
            </a:r>
          </a:p>
          <a:p>
            <a:endParaRPr lang="en-GB" sz="4000" dirty="0"/>
          </a:p>
          <a:p>
            <a:endParaRPr lang="en-GB" sz="4000" dirty="0"/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7420148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815"/>
            <a:ext cx="7886700" cy="1325563"/>
          </a:xfrm>
        </p:spPr>
        <p:txBody>
          <a:bodyPr/>
          <a:lstStyle/>
          <a:p>
            <a:pPr algn="ctr"/>
            <a:r>
              <a:rPr lang="en-GB" b="1" u="sng" dirty="0"/>
              <a:t>My Letter to the World</a:t>
            </a:r>
            <a:br>
              <a:rPr lang="en-GB" b="1" u="sng" dirty="0"/>
            </a:br>
            <a:r>
              <a:rPr lang="en-GB" sz="3200" b="1" dirty="0"/>
              <a:t>Slide 1</a:t>
            </a:r>
            <a:endParaRPr lang="en-GB" sz="4000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20040" y="1690689"/>
            <a:ext cx="8469630" cy="449802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1800" dirty="0">
              <a:effectLst/>
              <a:latin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74ECC6-EC45-BE1A-0894-9EBBEFD6CC69}"/>
              </a:ext>
            </a:extLst>
          </p:cNvPr>
          <p:cNvSpPr txBox="1"/>
          <p:nvPr/>
        </p:nvSpPr>
        <p:spPr>
          <a:xfrm>
            <a:off x="611505" y="1600378"/>
            <a:ext cx="788669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SOLOS</a:t>
            </a:r>
            <a:endParaRPr lang="en-GB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GB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 Cue: </a:t>
            </a:r>
          </a:p>
          <a:p>
            <a:pPr algn="ctr"/>
            <a:endParaRPr lang="en-GB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is my letter to the world</a:t>
            </a:r>
            <a:endParaRPr lang="en-GB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That never wrote to me,</a:t>
            </a:r>
            <a:endParaRPr lang="en-GB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simple news that nature told</a:t>
            </a:r>
            <a:endParaRPr lang="en-GB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With her tender majesty</a:t>
            </a:r>
            <a:endParaRPr lang="en-GB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is my letter to the world, </a:t>
            </a:r>
            <a:endParaRPr lang="en-GB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all the hands I cannot see,</a:t>
            </a:r>
          </a:p>
          <a:p>
            <a:pPr algn="ctr"/>
            <a:r>
              <a:rPr lang="en-GB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is to ev’ry one out there</a:t>
            </a:r>
          </a:p>
          <a:p>
            <a:pPr algn="ctr"/>
            <a:r>
              <a:rPr lang="en-GB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Come and join again with me</a:t>
            </a:r>
          </a:p>
        </p:txBody>
      </p:sp>
    </p:spTree>
    <p:extLst>
      <p:ext uri="{BB962C8B-B14F-4D97-AF65-F5344CB8AC3E}">
        <p14:creationId xmlns:p14="http://schemas.microsoft.com/office/powerpoint/2010/main" val="27958211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815"/>
            <a:ext cx="7886700" cy="1325563"/>
          </a:xfrm>
        </p:spPr>
        <p:txBody>
          <a:bodyPr/>
          <a:lstStyle/>
          <a:p>
            <a:pPr algn="ctr"/>
            <a:r>
              <a:rPr lang="en-GB" b="1" u="sng" dirty="0"/>
              <a:t>My Letter to the World</a:t>
            </a:r>
            <a:br>
              <a:rPr lang="en-GB" b="1" u="sng" dirty="0"/>
            </a:br>
            <a:r>
              <a:rPr lang="en-GB" sz="3200" b="1" dirty="0"/>
              <a:t>Slide 2</a:t>
            </a:r>
            <a:endParaRPr lang="en-GB" sz="4000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20040" y="1690689"/>
            <a:ext cx="8469630" cy="449802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1800" dirty="0">
              <a:effectLst/>
              <a:latin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74ECC6-EC45-BE1A-0894-9EBBEFD6CC69}"/>
              </a:ext>
            </a:extLst>
          </p:cNvPr>
          <p:cNvSpPr txBox="1"/>
          <p:nvPr/>
        </p:nvSpPr>
        <p:spPr>
          <a:xfrm>
            <a:off x="611505" y="1600378"/>
            <a:ext cx="788669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SOLOS</a:t>
            </a:r>
            <a:endParaRPr lang="en-GB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GB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 Cue: </a:t>
            </a:r>
          </a:p>
          <a:p>
            <a:pPr algn="ctr"/>
            <a:endParaRPr lang="en-GB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is my letter to the world</a:t>
            </a:r>
            <a:endParaRPr lang="en-GB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That never wrote to me,</a:t>
            </a:r>
            <a:endParaRPr lang="en-GB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simple news that nature told</a:t>
            </a:r>
            <a:endParaRPr lang="en-GB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With her tender majesty</a:t>
            </a:r>
            <a:endParaRPr lang="en-GB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is my letter to the world, </a:t>
            </a:r>
            <a:endParaRPr lang="en-GB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all the hands I cannot see,</a:t>
            </a:r>
          </a:p>
          <a:p>
            <a:pPr algn="ctr"/>
            <a:r>
              <a:rPr lang="en-GB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is to ev’ry one out there</a:t>
            </a:r>
          </a:p>
          <a:p>
            <a:pPr algn="ctr"/>
            <a:r>
              <a:rPr lang="en-GB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Come and join again with me</a:t>
            </a:r>
          </a:p>
        </p:txBody>
      </p:sp>
    </p:spTree>
    <p:extLst>
      <p:ext uri="{BB962C8B-B14F-4D97-AF65-F5344CB8AC3E}">
        <p14:creationId xmlns:p14="http://schemas.microsoft.com/office/powerpoint/2010/main" val="28803764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815"/>
            <a:ext cx="7886700" cy="1325563"/>
          </a:xfrm>
        </p:spPr>
        <p:txBody>
          <a:bodyPr/>
          <a:lstStyle/>
          <a:p>
            <a:pPr algn="ctr"/>
            <a:r>
              <a:rPr lang="en-GB" b="1" u="sng" dirty="0"/>
              <a:t>My Letter to the World</a:t>
            </a:r>
            <a:br>
              <a:rPr lang="en-GB" b="1" u="sng" dirty="0"/>
            </a:br>
            <a:r>
              <a:rPr lang="en-GB" sz="3200" b="1" dirty="0"/>
              <a:t>Slide 3</a:t>
            </a:r>
            <a:endParaRPr lang="en-GB" sz="4000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20040" y="1690689"/>
            <a:ext cx="8469630" cy="449802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1800" dirty="0">
              <a:effectLst/>
              <a:latin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74ECC6-EC45-BE1A-0894-9EBBEFD6CC69}"/>
              </a:ext>
            </a:extLst>
          </p:cNvPr>
          <p:cNvSpPr txBox="1"/>
          <p:nvPr/>
        </p:nvSpPr>
        <p:spPr>
          <a:xfrm>
            <a:off x="611505" y="1690689"/>
            <a:ext cx="7886699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SOLOS</a:t>
            </a:r>
            <a:endParaRPr lang="en-GB" sz="2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GB" sz="2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 Cue: </a:t>
            </a:r>
          </a:p>
          <a:p>
            <a:pPr algn="ctr"/>
            <a:endParaRPr lang="en-GB" sz="2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is my letter to the world</a:t>
            </a:r>
            <a:endParaRPr lang="en-GB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That never wrote to me,</a:t>
            </a:r>
            <a:endParaRPr lang="en-GB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simple news that nature told</a:t>
            </a:r>
            <a:endParaRPr lang="en-GB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With her tender majesty</a:t>
            </a:r>
            <a:endParaRPr lang="en-GB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GB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is my letter to the world</a:t>
            </a:r>
            <a:endParaRPr lang="en-GB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That never wrote to me,</a:t>
            </a:r>
            <a:endParaRPr lang="en-GB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simple news that nature told</a:t>
            </a:r>
            <a:endParaRPr lang="en-GB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With her tender majesty</a:t>
            </a:r>
            <a:endParaRPr lang="en-GB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7273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Viva La Vida</a:t>
            </a:r>
            <a:br>
              <a:rPr lang="en-GB" b="1" u="sng" dirty="0"/>
            </a:br>
            <a:r>
              <a:rPr lang="en-GB" sz="2400" b="1" dirty="0"/>
              <a:t>Solo Verses</a:t>
            </a:r>
            <a:endParaRPr lang="en-GB" b="1" dirty="0"/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-400050" y="1362075"/>
            <a:ext cx="5091113" cy="535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u="sng" dirty="0"/>
              <a:t>Chorus 1</a:t>
            </a:r>
            <a:br>
              <a:rPr lang="en-GB" altLang="en-US" dirty="0"/>
            </a:br>
            <a:r>
              <a:rPr lang="en-GB" altLang="en-US" dirty="0"/>
              <a:t>I hear Jerusalem bells are ringing,</a:t>
            </a:r>
            <a:br>
              <a:rPr lang="en-GB" altLang="en-US" dirty="0"/>
            </a:br>
            <a:r>
              <a:rPr lang="en-GB" altLang="en-US" dirty="0"/>
              <a:t>Roman cavalry choirs are singing:</a:t>
            </a:r>
            <a:br>
              <a:rPr lang="en-GB" altLang="en-US" dirty="0"/>
            </a:br>
            <a:r>
              <a:rPr lang="en-GB" altLang="en-US" dirty="0"/>
              <a:t>“Be my mirror, my sword and shield,</a:t>
            </a:r>
            <a:br>
              <a:rPr lang="en-GB" altLang="en-US" dirty="0"/>
            </a:br>
            <a:r>
              <a:rPr lang="en-GB" altLang="en-US" dirty="0"/>
              <a:t>My missionaries in a foreign field.”</a:t>
            </a:r>
            <a:br>
              <a:rPr lang="en-GB" altLang="en-US" dirty="0"/>
            </a:br>
            <a:r>
              <a:rPr lang="en-GB" altLang="en-US" dirty="0"/>
              <a:t>For some reason I can’t explain,</a:t>
            </a:r>
            <a:br>
              <a:rPr lang="en-GB" altLang="en-US" dirty="0"/>
            </a:br>
            <a:r>
              <a:rPr lang="en-GB" altLang="en-US" dirty="0"/>
              <a:t>Once you go, there was never, </a:t>
            </a:r>
            <a:br>
              <a:rPr lang="en-GB" altLang="en-US" dirty="0"/>
            </a:br>
            <a:r>
              <a:rPr lang="en-GB" altLang="en-US" dirty="0"/>
              <a:t>Never an honest word</a:t>
            </a:r>
            <a:br>
              <a:rPr lang="en-GB" altLang="en-US" dirty="0"/>
            </a:br>
            <a:r>
              <a:rPr lang="en-GB" altLang="en-US" dirty="0"/>
              <a:t>That was when I ruled the world.</a:t>
            </a:r>
          </a:p>
          <a:p>
            <a:pPr algn="ctr" eaLnBrk="1" hangingPunct="1"/>
            <a:endParaRPr lang="en-GB" altLang="en-US" dirty="0"/>
          </a:p>
          <a:p>
            <a:pPr algn="ctr" eaLnBrk="1" hangingPunct="1"/>
            <a:r>
              <a:rPr lang="en-GB" altLang="en-US" u="sng" dirty="0"/>
              <a:t>Chorus 2</a:t>
            </a:r>
            <a:br>
              <a:rPr lang="en-GB" altLang="en-US" dirty="0"/>
            </a:br>
            <a:r>
              <a:rPr lang="en-GB" altLang="en-US" dirty="0"/>
              <a:t>I hear Jerusalem bells are ringing,</a:t>
            </a:r>
            <a:br>
              <a:rPr lang="en-GB" altLang="en-US" dirty="0"/>
            </a:br>
            <a:r>
              <a:rPr lang="en-GB" altLang="en-US" dirty="0"/>
              <a:t>Roman cavalry choirs are singing:</a:t>
            </a:r>
            <a:br>
              <a:rPr lang="en-GB" altLang="en-US" dirty="0"/>
            </a:br>
            <a:r>
              <a:rPr lang="en-GB" altLang="en-US" dirty="0"/>
              <a:t>“Be my mirror, my sword and shield,</a:t>
            </a:r>
            <a:br>
              <a:rPr lang="en-GB" altLang="en-US" dirty="0"/>
            </a:br>
            <a:r>
              <a:rPr lang="en-GB" altLang="en-US" dirty="0"/>
              <a:t>My missionaries in a foreign field.”</a:t>
            </a:r>
            <a:br>
              <a:rPr lang="en-GB" altLang="en-US" dirty="0"/>
            </a:br>
            <a:r>
              <a:rPr lang="en-GB" altLang="en-US" dirty="0"/>
              <a:t>For some reason I can’t explain,</a:t>
            </a:r>
            <a:br>
              <a:rPr lang="en-GB" altLang="en-US" dirty="0"/>
            </a:br>
            <a:r>
              <a:rPr lang="en-GB" altLang="en-US" dirty="0"/>
              <a:t>I know St. Peter won’t call my name,</a:t>
            </a:r>
            <a:br>
              <a:rPr lang="en-GB" altLang="en-US" dirty="0"/>
            </a:br>
            <a:r>
              <a:rPr lang="en-GB" altLang="en-US" dirty="0"/>
              <a:t>Never an honest word,</a:t>
            </a:r>
            <a:br>
              <a:rPr lang="en-GB" altLang="en-US" dirty="0"/>
            </a:br>
            <a:r>
              <a:rPr lang="en-GB" altLang="en-US" dirty="0"/>
              <a:t>That was when I ruled the world.</a:t>
            </a: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4186238" y="1387883"/>
            <a:ext cx="5091112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dirty="0"/>
              <a:t>Oh_____</a:t>
            </a:r>
          </a:p>
          <a:p>
            <a:pPr algn="ctr" eaLnBrk="1" hangingPunct="1"/>
            <a:r>
              <a:rPr lang="en-GB" altLang="en-US" dirty="0"/>
              <a:t>Oh_____</a:t>
            </a:r>
          </a:p>
          <a:p>
            <a:pPr algn="ctr" eaLnBrk="1" hangingPunct="1"/>
            <a:endParaRPr lang="en-GB" altLang="en-US" dirty="0"/>
          </a:p>
          <a:p>
            <a:pPr algn="ctr" eaLnBrk="1" hangingPunct="1"/>
            <a:r>
              <a:rPr lang="en-GB" altLang="en-US" b="1" dirty="0"/>
              <a:t>Choirs Divide:</a:t>
            </a:r>
          </a:p>
          <a:p>
            <a:pPr algn="ctr"/>
            <a:r>
              <a:rPr lang="en-GB" altLang="en-US" u="sng" dirty="0"/>
              <a:t>Choir 1:</a:t>
            </a:r>
          </a:p>
          <a:p>
            <a:pPr algn="ctr"/>
            <a:r>
              <a:rPr lang="en-GB" altLang="en-US" dirty="0"/>
              <a:t>Oh____ Oh ____ </a:t>
            </a:r>
            <a:r>
              <a:rPr lang="en-GB" altLang="en-US" dirty="0" err="1"/>
              <a:t>etc</a:t>
            </a:r>
            <a:endParaRPr lang="en-GB" altLang="en-US" dirty="0"/>
          </a:p>
          <a:p>
            <a:pPr algn="ctr"/>
            <a:endParaRPr lang="en-GB" altLang="en-US" dirty="0"/>
          </a:p>
          <a:p>
            <a:pPr algn="ctr" eaLnBrk="1" hangingPunct="1"/>
            <a:r>
              <a:rPr lang="en-GB" altLang="en-US" u="sng" dirty="0"/>
              <a:t>Choir 2:</a:t>
            </a:r>
            <a:br>
              <a:rPr lang="en-GB" altLang="en-US" dirty="0"/>
            </a:br>
            <a:r>
              <a:rPr lang="en-GB" altLang="en-US" dirty="0"/>
              <a:t>I hear Jerusalem bells are ringing,</a:t>
            </a:r>
            <a:br>
              <a:rPr lang="en-GB" altLang="en-US" dirty="0"/>
            </a:br>
            <a:r>
              <a:rPr lang="en-GB" altLang="en-US" dirty="0"/>
              <a:t>Roman cavalry choirs are singing:</a:t>
            </a:r>
            <a:br>
              <a:rPr lang="en-GB" altLang="en-US" dirty="0"/>
            </a:br>
            <a:r>
              <a:rPr lang="en-GB" altLang="en-US" dirty="0"/>
              <a:t>“Be my mirror, my sword and shield,</a:t>
            </a:r>
            <a:br>
              <a:rPr lang="en-GB" altLang="en-US" dirty="0"/>
            </a:br>
            <a:r>
              <a:rPr lang="en-GB" altLang="en-US" dirty="0"/>
              <a:t>My missionaries in a foreign field.”</a:t>
            </a:r>
            <a:br>
              <a:rPr lang="en-GB" altLang="en-US" dirty="0"/>
            </a:br>
            <a:r>
              <a:rPr lang="en-GB" altLang="en-US" dirty="0"/>
              <a:t>For some reason I can’t explain,</a:t>
            </a:r>
            <a:br>
              <a:rPr lang="en-GB" altLang="en-US" dirty="0"/>
            </a:br>
            <a:r>
              <a:rPr lang="en-GB" altLang="en-US" dirty="0"/>
              <a:t>I know St. Peter won’t call my name,</a:t>
            </a:r>
          </a:p>
          <a:p>
            <a:pPr algn="ctr" eaLnBrk="1" hangingPunct="1"/>
            <a:br>
              <a:rPr lang="en-GB" altLang="en-US" dirty="0"/>
            </a:br>
            <a:r>
              <a:rPr lang="en-GB" altLang="en-US" b="1" dirty="0"/>
              <a:t>ALL</a:t>
            </a:r>
            <a:endParaRPr lang="en-GB" altLang="en-US" dirty="0"/>
          </a:p>
          <a:p>
            <a:pPr algn="ctr" eaLnBrk="1" hangingPunct="1"/>
            <a:r>
              <a:rPr lang="en-GB" altLang="en-US" dirty="0"/>
              <a:t>Never an honest word,</a:t>
            </a:r>
            <a:br>
              <a:rPr lang="en-GB" altLang="en-US" dirty="0"/>
            </a:br>
            <a:r>
              <a:rPr lang="en-GB" altLang="en-US" b="1" dirty="0"/>
              <a:t>BUT </a:t>
            </a:r>
            <a:r>
              <a:rPr lang="en-GB" altLang="en-US" dirty="0"/>
              <a:t>that was when I ruled the world.</a:t>
            </a:r>
          </a:p>
          <a:p>
            <a:pPr algn="ctr" eaLnBrk="1" hangingPunct="1"/>
            <a:r>
              <a:rPr lang="en-GB" altLang="en-US" dirty="0" err="1"/>
              <a:t>Ooo</a:t>
            </a:r>
            <a:r>
              <a:rPr lang="en-GB" altLang="en-US" dirty="0"/>
              <a:t>.</a:t>
            </a:r>
          </a:p>
          <a:p>
            <a:pPr algn="ctr" eaLnBrk="1" hangingPunct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202391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Les Miserables Medley</a:t>
            </a:r>
            <a:br>
              <a:rPr lang="en-GB" b="1" u="sng" dirty="0"/>
            </a:br>
            <a:r>
              <a:rPr lang="en-GB" sz="3200" b="1" dirty="0"/>
              <a:t>Slide 1</a:t>
            </a:r>
            <a:endParaRPr lang="en-GB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74133" y="1825625"/>
            <a:ext cx="8041217" cy="435133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/>
          </a:p>
          <a:p>
            <a:pPr marL="0" indent="0" algn="ctr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400" b="1" u="sng" dirty="0"/>
              <a:t>I DREAMED A DREAM</a:t>
            </a:r>
            <a:endParaRPr lang="en-GB" sz="2400" u="sng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2400" b="1" dirty="0">
              <a:solidFill>
                <a:srgbClr val="C00000"/>
              </a:solidFill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400" b="1" dirty="0">
                <a:solidFill>
                  <a:srgbClr val="C00000"/>
                </a:solidFill>
              </a:rPr>
              <a:t>Solo:</a:t>
            </a:r>
            <a:endParaRPr lang="en-GB" sz="2400" dirty="0">
              <a:solidFill>
                <a:srgbClr val="C00000"/>
              </a:solidFill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400" dirty="0">
                <a:solidFill>
                  <a:srgbClr val="C00000"/>
                </a:solidFill>
              </a:rPr>
              <a:t>I dreamed a dream in time gone by When hope was high And life worth living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400" dirty="0">
                <a:solidFill>
                  <a:srgbClr val="C00000"/>
                </a:solidFill>
              </a:rPr>
              <a:t>I dreamed that love would never die I dreamed that God would be forgiving 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GB" sz="2400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400" dirty="0">
                <a:solidFill>
                  <a:srgbClr val="C00000"/>
                </a:solidFill>
              </a:rPr>
              <a:t>Then I was young and unafraid. And dreams were made and used and wasted. There was no ransom to be paid. No song unsung, no wine untasted. </a:t>
            </a:r>
            <a:endParaRPr lang="en-GB" sz="2400" dirty="0">
              <a:solidFill>
                <a:srgbClr val="C00000"/>
              </a:solidFill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231904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Les Miserables Medley</a:t>
            </a:r>
            <a:br>
              <a:rPr lang="en-GB" b="1" u="sng" dirty="0"/>
            </a:br>
            <a:r>
              <a:rPr lang="en-GB" sz="3200" b="1" dirty="0"/>
              <a:t>Slide 2</a:t>
            </a:r>
            <a:endParaRPr lang="en-GB" b="1" u="sng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400" b="1" u="sng" dirty="0"/>
              <a:t>I DREAMED A DREAM (CONT.)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u="sng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400" dirty="0"/>
              <a:t>But the tigers come at night with their voices soft as thunder, </a:t>
            </a:r>
            <a:endParaRPr lang="en-GB" sz="1400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400" dirty="0"/>
              <a:t>As they tear your hope apart. As they turn your dream to shame. </a:t>
            </a:r>
            <a:endParaRPr lang="en-GB" sz="1400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400" dirty="0"/>
              <a:t>I had a dream my life would be so </a:t>
            </a:r>
            <a:r>
              <a:rPr lang="en-US" sz="1400" dirty="0" err="1"/>
              <a:t>diff'rent</a:t>
            </a:r>
            <a:r>
              <a:rPr lang="en-US" sz="1400" dirty="0"/>
              <a:t> from this hell I'm living.</a:t>
            </a:r>
            <a:endParaRPr lang="en-GB" sz="1400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400" dirty="0"/>
              <a:t>So </a:t>
            </a:r>
            <a:r>
              <a:rPr lang="en-US" sz="1400" dirty="0" err="1"/>
              <a:t>diff'rent</a:t>
            </a:r>
            <a:r>
              <a:rPr lang="en-US" sz="1400" dirty="0"/>
              <a:t> now from what it seemed.</a:t>
            </a:r>
            <a:endParaRPr lang="en-US" sz="1400" b="1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400" dirty="0"/>
              <a:t>Now life has killed the dream I dreamed.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400" b="1" u="sng" dirty="0"/>
              <a:t>CASTLE ON A CLOUD</a:t>
            </a:r>
            <a:endParaRPr lang="en-GB" sz="1400" u="sng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400" b="1" dirty="0">
                <a:solidFill>
                  <a:srgbClr val="C00000"/>
                </a:solidFill>
              </a:rPr>
              <a:t>Solo:</a:t>
            </a:r>
            <a:endParaRPr lang="en-GB" sz="1400" dirty="0">
              <a:solidFill>
                <a:srgbClr val="C00000"/>
              </a:solidFill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400" dirty="0">
                <a:solidFill>
                  <a:srgbClr val="C00000"/>
                </a:solidFill>
              </a:rPr>
              <a:t>There is a castle on a cloud, I like to go there in my sleep, </a:t>
            </a:r>
            <a:endParaRPr lang="en-GB" sz="1400" dirty="0">
              <a:solidFill>
                <a:srgbClr val="C00000"/>
              </a:solidFill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400" dirty="0">
                <a:solidFill>
                  <a:srgbClr val="C00000"/>
                </a:solidFill>
              </a:rPr>
              <a:t>Aren't any floors for me to sweep, Not in my castle on a cloud. </a:t>
            </a:r>
            <a:endParaRPr lang="en-GB" sz="1400" dirty="0">
              <a:solidFill>
                <a:srgbClr val="C00000"/>
              </a:solidFill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GB" sz="14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400" dirty="0">
                <a:solidFill>
                  <a:srgbClr val="C00000"/>
                </a:solidFill>
              </a:rPr>
              <a:t>There is a room that's full of toys, there are a hundred boys and girls, </a:t>
            </a:r>
            <a:endParaRPr lang="en-GB" sz="1400" dirty="0">
              <a:solidFill>
                <a:srgbClr val="C00000"/>
              </a:solidFill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400" dirty="0">
                <a:solidFill>
                  <a:srgbClr val="C00000"/>
                </a:solidFill>
              </a:rPr>
              <a:t>nobody shouts or talks too loud, not in my castle on a cloud. </a:t>
            </a:r>
            <a:endParaRPr lang="en-GB" sz="1400" dirty="0">
              <a:solidFill>
                <a:srgbClr val="C00000"/>
              </a:solidFill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GB" sz="1400" b="1" u="sng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GB" sz="1400" b="1" u="sng" dirty="0"/>
              <a:t>ONE DAY MORE</a:t>
            </a:r>
            <a:endParaRPr lang="en-GB" sz="1400" u="sng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400" b="1" dirty="0"/>
              <a:t>AC Choirs:</a:t>
            </a:r>
            <a:endParaRPr lang="en-GB" sz="1400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400" dirty="0"/>
              <a:t>One day more, another day, another destiny, this never ending road to Calvary,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400" dirty="0"/>
              <a:t>These men who seem to know my crime will surely come a second time. Tomorrow we'll discover what our God in heaven has in store, </a:t>
            </a:r>
            <a:endParaRPr lang="en-GB" sz="1400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400" dirty="0"/>
              <a:t>One more dawn, one more day, one day more. 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400" b="1" dirty="0"/>
              <a:t>Continued…</a:t>
            </a:r>
            <a:r>
              <a:rPr lang="en-US" sz="1400" dirty="0"/>
              <a:t> </a:t>
            </a:r>
            <a:endParaRPr lang="en-GB" sz="1400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1166705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Les Miserables Medley</a:t>
            </a:r>
            <a:br>
              <a:rPr lang="en-GB" b="1" u="sng" dirty="0"/>
            </a:br>
            <a:r>
              <a:rPr lang="en-GB" sz="3200" b="1" dirty="0"/>
              <a:t>Slide 3</a:t>
            </a:r>
            <a:endParaRPr lang="en-GB" b="1" u="sng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65289" y="1552223"/>
            <a:ext cx="8613422" cy="5181599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b="1" u="sng" dirty="0"/>
              <a:t>DO YOU HEAR THE PEOPLE SING?</a:t>
            </a:r>
            <a:endParaRPr lang="en-GB" sz="1800" dirty="0"/>
          </a:p>
          <a:p>
            <a:pPr marL="0" indent="0" algn="ctr">
              <a:spcBef>
                <a:spcPts val="0"/>
              </a:spcBef>
              <a:spcAft>
                <a:spcPts val="300"/>
              </a:spcAft>
              <a:buNone/>
            </a:pPr>
            <a:endParaRPr lang="en-GB" sz="1800" dirty="0"/>
          </a:p>
          <a:p>
            <a:pPr marL="0" indent="0" algn="ctr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b="1" dirty="0">
                <a:solidFill>
                  <a:srgbClr val="C00000"/>
                </a:solidFill>
              </a:rPr>
              <a:t>Solo: </a:t>
            </a:r>
          </a:p>
          <a:p>
            <a:pPr marL="0" indent="0" algn="ctr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>
                <a:solidFill>
                  <a:srgbClr val="C00000"/>
                </a:solidFill>
              </a:rPr>
              <a:t>Do you hear the people sing? Lost in the valley of the night? </a:t>
            </a:r>
            <a:endParaRPr lang="en-GB" sz="1800" dirty="0">
              <a:solidFill>
                <a:srgbClr val="C00000"/>
              </a:solidFill>
            </a:endParaRPr>
          </a:p>
          <a:p>
            <a:pPr marL="0" indent="0" algn="ctr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>
                <a:solidFill>
                  <a:srgbClr val="C00000"/>
                </a:solidFill>
              </a:rPr>
              <a:t>It is the music of the people who are climbing to the light. </a:t>
            </a:r>
            <a:endParaRPr lang="en-GB" sz="1800" dirty="0">
              <a:solidFill>
                <a:srgbClr val="C00000"/>
              </a:solidFill>
            </a:endParaRPr>
          </a:p>
          <a:p>
            <a:pPr marL="0" indent="0" algn="ctr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>
                <a:solidFill>
                  <a:srgbClr val="C00000"/>
                </a:solidFill>
              </a:rPr>
              <a:t>For the wretched of the earth there is a flame that never dies, </a:t>
            </a:r>
            <a:endParaRPr lang="en-GB" sz="1800" dirty="0">
              <a:solidFill>
                <a:srgbClr val="C00000"/>
              </a:solidFill>
            </a:endParaRPr>
          </a:p>
          <a:p>
            <a:pPr marL="0" indent="0" algn="ctr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>
                <a:solidFill>
                  <a:srgbClr val="C00000"/>
                </a:solidFill>
              </a:rPr>
              <a:t>even the darkest night will end and the sun will rise. </a:t>
            </a:r>
            <a:endParaRPr lang="en-GB" sz="1800" dirty="0">
              <a:solidFill>
                <a:srgbClr val="C00000"/>
              </a:solidFill>
            </a:endParaRPr>
          </a:p>
          <a:p>
            <a:pPr marL="0" indent="0" algn="ctr">
              <a:spcBef>
                <a:spcPts val="0"/>
              </a:spcBef>
              <a:spcAft>
                <a:spcPts val="300"/>
              </a:spcAft>
              <a:buNone/>
            </a:pPr>
            <a:endParaRPr lang="en-GB" sz="1800" dirty="0">
              <a:solidFill>
                <a:srgbClr val="C00000"/>
              </a:solidFill>
            </a:endParaRPr>
          </a:p>
          <a:p>
            <a:pPr marL="0" indent="0" algn="ctr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>
                <a:solidFill>
                  <a:srgbClr val="C00000"/>
                </a:solidFill>
              </a:rPr>
              <a:t>They will live again in freedom in the garden of the Lord, </a:t>
            </a:r>
            <a:endParaRPr lang="en-GB" sz="1800" dirty="0">
              <a:solidFill>
                <a:srgbClr val="C00000"/>
              </a:solidFill>
            </a:endParaRPr>
          </a:p>
          <a:p>
            <a:pPr marL="0" indent="0" algn="ctr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>
                <a:solidFill>
                  <a:srgbClr val="C00000"/>
                </a:solidFill>
              </a:rPr>
              <a:t>they will walk behind the ploughshare, they will put away the sword. </a:t>
            </a:r>
            <a:endParaRPr lang="en-GB" sz="1800" dirty="0">
              <a:solidFill>
                <a:srgbClr val="C00000"/>
              </a:solidFill>
            </a:endParaRPr>
          </a:p>
          <a:p>
            <a:pPr marL="0" indent="0" algn="ctr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>
                <a:solidFill>
                  <a:srgbClr val="C00000"/>
                </a:solidFill>
              </a:rPr>
              <a:t>The chain will be broken and all men will have their reward! </a:t>
            </a:r>
            <a:endParaRPr lang="en-GB" sz="1800" dirty="0">
              <a:solidFill>
                <a:srgbClr val="C00000"/>
              </a:solidFill>
            </a:endParaRPr>
          </a:p>
          <a:p>
            <a:pPr marL="0" indent="0" algn="ctr">
              <a:spcBef>
                <a:spcPts val="0"/>
              </a:spcBef>
              <a:spcAft>
                <a:spcPts val="300"/>
              </a:spcAft>
              <a:buNone/>
            </a:pPr>
            <a:endParaRPr lang="en-US" sz="1800" dirty="0"/>
          </a:p>
          <a:p>
            <a:pPr marL="0" indent="0" algn="ctr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/>
              <a:t>Will you join in our crusade? Who will be strong and stand with me? </a:t>
            </a:r>
            <a:endParaRPr lang="en-GB" sz="1800" dirty="0"/>
          </a:p>
          <a:p>
            <a:pPr marL="0" indent="0" algn="ctr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/>
              <a:t>Somewhere beyond the barricade is there a world you long to see? </a:t>
            </a:r>
            <a:endParaRPr lang="en-GB" sz="1800" dirty="0"/>
          </a:p>
          <a:p>
            <a:pPr marL="0" indent="0" algn="ctr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/>
              <a:t>Do you hear the people sing, Say, do you hear the distant drums? </a:t>
            </a:r>
            <a:endParaRPr lang="en-GB" sz="1800" dirty="0"/>
          </a:p>
          <a:p>
            <a:pPr marL="0" indent="0" algn="ctr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/>
              <a:t>It is the future that they bring when </a:t>
            </a:r>
            <a:r>
              <a:rPr lang="en-US" sz="1800" dirty="0" err="1"/>
              <a:t>tommorrow</a:t>
            </a:r>
            <a:r>
              <a:rPr lang="en-US" sz="1800" dirty="0"/>
              <a:t> comes. </a:t>
            </a:r>
            <a:endParaRPr lang="en-GB" sz="1800" dirty="0"/>
          </a:p>
          <a:p>
            <a:pPr marL="0" indent="0" algn="ctr">
              <a:spcBef>
                <a:spcPts val="0"/>
              </a:spcBef>
              <a:spcAft>
                <a:spcPts val="300"/>
              </a:spcAft>
              <a:buNone/>
            </a:pPr>
            <a:endParaRPr lang="en-US" sz="1800" dirty="0"/>
          </a:p>
          <a:p>
            <a:pPr marL="0" indent="0" algn="ctr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/>
              <a:t>Ah, Ah, Ah! Tomorrow comes! </a:t>
            </a:r>
            <a:endParaRPr lang="en-GB" sz="1800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3482971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02AD309-FAA8-4EC8-8BA1-8DB8B9CF6B3A}"/>
              </a:ext>
            </a:extLst>
          </p:cNvPr>
          <p:cNvSpPr/>
          <p:nvPr/>
        </p:nvSpPr>
        <p:spPr>
          <a:xfrm>
            <a:off x="245660" y="0"/>
            <a:ext cx="8898340" cy="61153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i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4000" b="1" u="sng" dirty="0">
                <a:latin typeface="Museo Sans 50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HAPPY</a:t>
            </a:r>
            <a:endParaRPr lang="en-GB" sz="4000" dirty="0">
              <a:latin typeface="Museo Sans 500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600" i="1" dirty="0">
                <a:solidFill>
                  <a:srgbClr val="FF0000"/>
                </a:solidFill>
              </a:rPr>
              <a:t>Solo: It might seem crazy what I'm about to say, </a:t>
            </a:r>
            <a:endParaRPr lang="en-GB" sz="1600" dirty="0">
              <a:solidFill>
                <a:srgbClr val="FF0000"/>
              </a:solidFill>
            </a:endParaRPr>
          </a:p>
          <a:p>
            <a:r>
              <a:rPr lang="en-GB" sz="1600" i="1" dirty="0">
                <a:solidFill>
                  <a:srgbClr val="FF0000"/>
                </a:solidFill>
              </a:rPr>
              <a:t>Sunshine she's here, you can take a break</a:t>
            </a:r>
            <a:br>
              <a:rPr lang="en-GB" sz="1600" i="1" dirty="0">
                <a:solidFill>
                  <a:srgbClr val="FF0000"/>
                </a:solidFill>
              </a:rPr>
            </a:br>
            <a:r>
              <a:rPr lang="en-GB" sz="1600" i="1" dirty="0">
                <a:solidFill>
                  <a:srgbClr val="FF0000"/>
                </a:solidFill>
              </a:rPr>
              <a:t>I'm a hot air balloon that could go to space</a:t>
            </a:r>
            <a:br>
              <a:rPr lang="en-GB" sz="1600" i="1" dirty="0">
                <a:solidFill>
                  <a:srgbClr val="FF0000"/>
                </a:solidFill>
              </a:rPr>
            </a:br>
            <a:r>
              <a:rPr lang="en-GB" sz="1600" i="1" dirty="0">
                <a:solidFill>
                  <a:srgbClr val="FF0000"/>
                </a:solidFill>
              </a:rPr>
              <a:t>With the air, like I don't care and baby by the way</a:t>
            </a:r>
            <a:endParaRPr lang="en-GB" sz="1600" dirty="0">
              <a:solidFill>
                <a:srgbClr val="FF0000"/>
              </a:solidFill>
            </a:endParaRPr>
          </a:p>
          <a:p>
            <a:pPr>
              <a:spcAft>
                <a:spcPts val="0"/>
              </a:spcAft>
            </a:pPr>
            <a:r>
              <a:rPr lang="en-GB" sz="2400" dirty="0">
                <a:latin typeface="Museo Sans 500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2400" dirty="0">
              <a:latin typeface="Museo Sans 500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2400" b="1" dirty="0"/>
              <a:t>PARTS 2 &amp; 3: </a:t>
            </a:r>
            <a:r>
              <a:rPr lang="en-GB" sz="2400" dirty="0"/>
              <a:t>Because I'm happy …</a:t>
            </a:r>
            <a:br>
              <a:rPr lang="en-GB" sz="2400" dirty="0"/>
            </a:br>
            <a:r>
              <a:rPr lang="en-GB" sz="2400" b="1" dirty="0"/>
              <a:t>PART 1: </a:t>
            </a:r>
            <a:r>
              <a:rPr lang="en-GB" sz="2400" dirty="0"/>
              <a:t>Clap along if you feel like a room without a roof</a:t>
            </a:r>
            <a:br>
              <a:rPr lang="en-GB" sz="2400" dirty="0"/>
            </a:br>
            <a:r>
              <a:rPr lang="en-GB" sz="2400" b="1" dirty="0"/>
              <a:t>PARTS 2 &amp; 3: </a:t>
            </a:r>
            <a:r>
              <a:rPr lang="en-GB" sz="2400" dirty="0"/>
              <a:t>Because I'm happy …</a:t>
            </a:r>
            <a:br>
              <a:rPr lang="en-GB" sz="2400" dirty="0"/>
            </a:br>
            <a:r>
              <a:rPr lang="en-GB" sz="2400" b="1" dirty="0"/>
              <a:t>PART 1: </a:t>
            </a:r>
            <a:r>
              <a:rPr lang="en-GB" sz="2400" dirty="0"/>
              <a:t>Clap along if you feel like happiness is the truth</a:t>
            </a:r>
            <a:br>
              <a:rPr lang="en-GB" sz="2400" dirty="0"/>
            </a:br>
            <a:r>
              <a:rPr lang="en-GB" sz="2400" b="1" dirty="0"/>
              <a:t>PARTS 2 &amp; 3: </a:t>
            </a:r>
            <a:r>
              <a:rPr lang="en-GB" sz="2400" dirty="0"/>
              <a:t>Because I'm happy …</a:t>
            </a:r>
            <a:br>
              <a:rPr lang="en-GB" sz="2400" dirty="0"/>
            </a:br>
            <a:r>
              <a:rPr lang="en-GB" sz="2400" b="1" dirty="0"/>
              <a:t>PART 1:  </a:t>
            </a:r>
            <a:r>
              <a:rPr lang="en-GB" sz="2400" dirty="0"/>
              <a:t>Clap along if you know what happiness is to you</a:t>
            </a:r>
            <a:br>
              <a:rPr lang="en-GB" sz="2400" dirty="0"/>
            </a:br>
            <a:r>
              <a:rPr lang="en-GB" sz="2400" b="1" dirty="0"/>
              <a:t>PARTS 2 &amp; 3: </a:t>
            </a:r>
            <a:r>
              <a:rPr lang="en-GB" sz="2400" dirty="0"/>
              <a:t>Because I'm happy …</a:t>
            </a:r>
            <a:br>
              <a:rPr lang="en-GB" sz="2400" dirty="0"/>
            </a:br>
            <a:r>
              <a:rPr lang="en-GB" sz="2400" b="1" dirty="0"/>
              <a:t>PART 1: </a:t>
            </a:r>
            <a:r>
              <a:rPr lang="en-GB" sz="2400" dirty="0"/>
              <a:t>Clap along if you feel like that’s what you </a:t>
            </a:r>
            <a:r>
              <a:rPr lang="en-GB" sz="2400" dirty="0" err="1"/>
              <a:t>wanna</a:t>
            </a:r>
            <a:r>
              <a:rPr lang="en-GB" sz="2400" dirty="0"/>
              <a:t> do</a:t>
            </a:r>
          </a:p>
          <a:p>
            <a:pPr>
              <a:spcAft>
                <a:spcPts val="0"/>
              </a:spcAft>
            </a:pPr>
            <a:r>
              <a:rPr lang="en-GB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560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E600684-ADD4-4171-BC5E-0546A2402ED2}"/>
              </a:ext>
            </a:extLst>
          </p:cNvPr>
          <p:cNvSpPr/>
          <p:nvPr/>
        </p:nvSpPr>
        <p:spPr>
          <a:xfrm>
            <a:off x="437322" y="252949"/>
            <a:ext cx="8597496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i="1" dirty="0">
                <a:solidFill>
                  <a:srgbClr val="FF0000"/>
                </a:solidFill>
              </a:rPr>
              <a:t>Solo: Here come bad news talking this and that</a:t>
            </a:r>
          </a:p>
          <a:p>
            <a:r>
              <a:rPr lang="en-GB" sz="1600" b="1" dirty="0"/>
              <a:t>ALL: Yeah!</a:t>
            </a:r>
            <a:br>
              <a:rPr lang="en-GB" sz="1600" i="1" dirty="0">
                <a:solidFill>
                  <a:srgbClr val="FF0000"/>
                </a:solidFill>
              </a:rPr>
            </a:br>
            <a:r>
              <a:rPr lang="en-GB" sz="1600" i="1" dirty="0">
                <a:solidFill>
                  <a:srgbClr val="FF0000"/>
                </a:solidFill>
              </a:rPr>
              <a:t>Well </a:t>
            </a:r>
            <a:r>
              <a:rPr lang="en-GB" sz="1600" i="1" dirty="0" err="1">
                <a:solidFill>
                  <a:srgbClr val="FF0000"/>
                </a:solidFill>
              </a:rPr>
              <a:t>gimme</a:t>
            </a:r>
            <a:r>
              <a:rPr lang="en-GB" sz="1600" i="1" dirty="0">
                <a:solidFill>
                  <a:srgbClr val="FF0000"/>
                </a:solidFill>
              </a:rPr>
              <a:t> all you got, and don't hold back</a:t>
            </a:r>
            <a:br>
              <a:rPr lang="en-GB" sz="1600" i="1" dirty="0">
                <a:solidFill>
                  <a:srgbClr val="FF0000"/>
                </a:solidFill>
              </a:rPr>
            </a:br>
            <a:r>
              <a:rPr lang="en-GB" sz="1600" b="1" dirty="0"/>
              <a:t>ALL: Yeah!</a:t>
            </a:r>
            <a:br>
              <a:rPr lang="en-GB" sz="1600" i="1" dirty="0">
                <a:solidFill>
                  <a:srgbClr val="FF0000"/>
                </a:solidFill>
              </a:rPr>
            </a:br>
            <a:r>
              <a:rPr lang="en-GB" sz="1600" i="1" dirty="0">
                <a:solidFill>
                  <a:srgbClr val="FF0000"/>
                </a:solidFill>
              </a:rPr>
              <a:t>Well I should probably warn you I'll be just fine, </a:t>
            </a:r>
            <a:endParaRPr lang="en-GB" sz="1600" dirty="0">
              <a:solidFill>
                <a:srgbClr val="FF0000"/>
              </a:solidFill>
            </a:endParaRPr>
          </a:p>
          <a:p>
            <a:r>
              <a:rPr lang="en-GB" sz="1600" b="1" dirty="0"/>
              <a:t>ALL: Yeah!</a:t>
            </a:r>
          </a:p>
          <a:p>
            <a:r>
              <a:rPr lang="en-GB" sz="1600" i="1" dirty="0">
                <a:solidFill>
                  <a:srgbClr val="FF0000"/>
                </a:solidFill>
              </a:rPr>
              <a:t>No offense to you, don't waste your time…. Here's why</a:t>
            </a:r>
            <a:endParaRPr lang="en-GB" sz="1600" dirty="0">
              <a:solidFill>
                <a:srgbClr val="FF0000"/>
              </a:solidFill>
            </a:endParaRPr>
          </a:p>
          <a:p>
            <a:pPr>
              <a:spcAft>
                <a:spcPts val="0"/>
              </a:spcAft>
            </a:pPr>
            <a:r>
              <a:rPr lang="en-GB" dirty="0">
                <a:solidFill>
                  <a:srgbClr val="FF0000"/>
                </a:solidFill>
                <a:latin typeface="Museo Sans 50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b="1" dirty="0">
              <a:solidFill>
                <a:srgbClr val="FF0000"/>
              </a:solidFill>
              <a:latin typeface="Museo Sans 500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2400" b="1" dirty="0"/>
              <a:t>PARTS 2 &amp; 3: </a:t>
            </a:r>
            <a:r>
              <a:rPr lang="en-GB" sz="2400" dirty="0"/>
              <a:t>Because I'm happy, …</a:t>
            </a:r>
            <a:br>
              <a:rPr lang="en-GB" sz="2400" dirty="0"/>
            </a:br>
            <a:r>
              <a:rPr lang="en-GB" sz="2400" b="1" dirty="0"/>
              <a:t>PART 1: </a:t>
            </a:r>
            <a:r>
              <a:rPr lang="en-GB" sz="2400" dirty="0"/>
              <a:t>Clap along if you feel like a room without a roof</a:t>
            </a:r>
            <a:br>
              <a:rPr lang="en-GB" sz="2400" dirty="0"/>
            </a:br>
            <a:r>
              <a:rPr lang="en-GB" sz="2400" b="1" dirty="0"/>
              <a:t>PARTS 2 &amp; 3: </a:t>
            </a:r>
            <a:r>
              <a:rPr lang="en-GB" sz="2400" dirty="0"/>
              <a:t>Because I'm happy, …</a:t>
            </a:r>
            <a:br>
              <a:rPr lang="en-GB" sz="2400" dirty="0"/>
            </a:br>
            <a:r>
              <a:rPr lang="en-GB" sz="2400" b="1" dirty="0"/>
              <a:t>PART 1: </a:t>
            </a:r>
            <a:r>
              <a:rPr lang="en-GB" sz="2400" dirty="0"/>
              <a:t>Clap along if you feel like happiness is the truth</a:t>
            </a:r>
            <a:br>
              <a:rPr lang="en-GB" sz="2400" dirty="0"/>
            </a:br>
            <a:r>
              <a:rPr lang="en-GB" sz="2400" b="1" dirty="0"/>
              <a:t>PARTS 2 &amp; 3: </a:t>
            </a:r>
            <a:r>
              <a:rPr lang="en-GB" sz="2400" dirty="0"/>
              <a:t>Because I'm happy, …</a:t>
            </a:r>
            <a:br>
              <a:rPr lang="en-GB" sz="2400" dirty="0"/>
            </a:br>
            <a:r>
              <a:rPr lang="en-GB" sz="2400" b="1" dirty="0"/>
              <a:t>PART 1:  </a:t>
            </a:r>
            <a:r>
              <a:rPr lang="en-GB" sz="2400" dirty="0"/>
              <a:t>Clap along if you know what happiness is to you</a:t>
            </a:r>
            <a:br>
              <a:rPr lang="en-GB" sz="2400" dirty="0"/>
            </a:br>
            <a:r>
              <a:rPr lang="en-GB" sz="2400" b="1" dirty="0"/>
              <a:t>PARTS 2 &amp; 3: </a:t>
            </a:r>
            <a:r>
              <a:rPr lang="en-GB" sz="2400" dirty="0"/>
              <a:t>Because I'm happy, …</a:t>
            </a:r>
            <a:br>
              <a:rPr lang="en-GB" sz="2400" dirty="0"/>
            </a:br>
            <a:r>
              <a:rPr lang="en-GB" sz="2400" b="1" dirty="0"/>
              <a:t>PART 1: </a:t>
            </a:r>
            <a:r>
              <a:rPr lang="en-GB" sz="2400" dirty="0"/>
              <a:t>Clap along if you feel like that’s what you </a:t>
            </a:r>
            <a:r>
              <a:rPr lang="en-GB" sz="2400" dirty="0" err="1"/>
              <a:t>wanna</a:t>
            </a:r>
            <a:r>
              <a:rPr lang="en-GB" sz="2400" dirty="0"/>
              <a:t> do</a:t>
            </a:r>
          </a:p>
          <a:p>
            <a:pPr>
              <a:spcAft>
                <a:spcPts val="0"/>
              </a:spcAft>
            </a:pPr>
            <a:r>
              <a:rPr lang="en-GB" sz="24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br>
              <a:rPr lang="en-GB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5124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Power In Me</a:t>
            </a:r>
            <a:br>
              <a:rPr lang="en-GB" b="1" u="sng" dirty="0"/>
            </a:br>
            <a:r>
              <a:rPr lang="en-GB" sz="3200" b="1" dirty="0"/>
              <a:t>Slide 1</a:t>
            </a:r>
            <a:endParaRPr lang="en-GB" sz="4000" b="1" dirty="0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79450" y="1557338"/>
            <a:ext cx="846455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2000" dirty="0"/>
              <a:t>When the race is nearly done, and I feel I can’t go on,</a:t>
            </a:r>
          </a:p>
          <a:p>
            <a:pPr eaLnBrk="1" hangingPunct="1"/>
            <a:r>
              <a:rPr lang="en-GB" altLang="en-US" sz="2000" dirty="0"/>
              <a:t>I know I can do something about it.</a:t>
            </a:r>
          </a:p>
          <a:p>
            <a:pPr eaLnBrk="1" hangingPunct="1"/>
            <a:r>
              <a:rPr lang="en-GB" altLang="en-US" sz="2000" dirty="0"/>
              <a:t>My heart will start to race, my body find the motion, </a:t>
            </a:r>
          </a:p>
          <a:p>
            <a:pPr eaLnBrk="1" hangingPunct="1"/>
            <a:r>
              <a:rPr lang="en-GB" altLang="en-US" sz="2000" dirty="0"/>
              <a:t>And I will feel empowered from within</a:t>
            </a:r>
          </a:p>
          <a:p>
            <a:pPr eaLnBrk="1" hangingPunct="1"/>
            <a:endParaRPr lang="en-GB" altLang="en-US" sz="2000" dirty="0"/>
          </a:p>
          <a:p>
            <a:pPr eaLnBrk="1" hangingPunct="1"/>
            <a:r>
              <a:rPr lang="en-GB" altLang="en-US" sz="2000" i="1" dirty="0"/>
              <a:t>CHORUS – </a:t>
            </a:r>
            <a:r>
              <a:rPr lang="en-GB" altLang="en-US" sz="2000" dirty="0"/>
              <a:t>I’ve got the power in me, you’ve got the power in you.</a:t>
            </a:r>
          </a:p>
          <a:p>
            <a:pPr eaLnBrk="1" hangingPunct="1"/>
            <a:r>
              <a:rPr lang="en-GB" altLang="en-US" sz="2000" dirty="0"/>
              <a:t>I’ve got the power, p- p- power, got the power in me, </a:t>
            </a:r>
          </a:p>
          <a:p>
            <a:pPr eaLnBrk="1" hangingPunct="1"/>
            <a:r>
              <a:rPr lang="en-GB" altLang="en-US" sz="2000" dirty="0"/>
              <a:t>Nobody’s </a:t>
            </a:r>
            <a:r>
              <a:rPr lang="en-GB" altLang="en-US" sz="2000" dirty="0" err="1"/>
              <a:t>gonna</a:t>
            </a:r>
            <a:r>
              <a:rPr lang="en-GB" altLang="en-US" sz="2000" dirty="0"/>
              <a:t> hold me back, Nobody’s </a:t>
            </a:r>
            <a:r>
              <a:rPr lang="en-GB" altLang="en-US" sz="2000" dirty="0" err="1"/>
              <a:t>gonna</a:t>
            </a:r>
            <a:r>
              <a:rPr lang="en-GB" altLang="en-US" sz="2000" dirty="0"/>
              <a:t> silence my words, </a:t>
            </a:r>
          </a:p>
          <a:p>
            <a:pPr eaLnBrk="1" hangingPunct="1"/>
            <a:r>
              <a:rPr lang="en-GB" altLang="en-US" sz="2000" dirty="0"/>
              <a:t>Nobody’s </a:t>
            </a:r>
            <a:r>
              <a:rPr lang="en-GB" altLang="en-US" sz="2000" dirty="0" err="1"/>
              <a:t>gonna</a:t>
            </a:r>
            <a:r>
              <a:rPr lang="en-GB" altLang="en-US" sz="2000" dirty="0"/>
              <a:t> close my mind, I’ve got the power in me!</a:t>
            </a:r>
          </a:p>
          <a:p>
            <a:pPr eaLnBrk="1" hangingPunct="1"/>
            <a:endParaRPr lang="en-GB" altLang="en-US" sz="2000" dirty="0"/>
          </a:p>
          <a:p>
            <a:pPr eaLnBrk="1" hangingPunct="1"/>
            <a:r>
              <a:rPr lang="en-GB" altLang="en-US" sz="2000" dirty="0"/>
              <a:t>When someone’s needing help, and the world just walks on by, </a:t>
            </a:r>
          </a:p>
          <a:p>
            <a:pPr eaLnBrk="1" hangingPunct="1"/>
            <a:r>
              <a:rPr lang="en-GB" altLang="en-US" sz="2000" dirty="0"/>
              <a:t>I know I can do something about it. </a:t>
            </a:r>
          </a:p>
          <a:p>
            <a:pPr eaLnBrk="1" hangingPunct="1"/>
            <a:r>
              <a:rPr lang="en-GB" altLang="en-US" sz="2000" dirty="0"/>
              <a:t>I’ll stand up for their rights, my voice will find the words, </a:t>
            </a:r>
          </a:p>
          <a:p>
            <a:pPr eaLnBrk="1" hangingPunct="1"/>
            <a:r>
              <a:rPr lang="en-GB" altLang="en-US" sz="2000" dirty="0"/>
              <a:t>And I will feel empowered from within.</a:t>
            </a:r>
          </a:p>
          <a:p>
            <a:pPr eaLnBrk="1" hangingPunct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3869019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C8BFB43-5D9B-482A-9427-9334C8B14DA8}"/>
              </a:ext>
            </a:extLst>
          </p:cNvPr>
          <p:cNvSpPr/>
          <p:nvPr/>
        </p:nvSpPr>
        <p:spPr>
          <a:xfrm>
            <a:off x="145773" y="262395"/>
            <a:ext cx="884810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/>
              <a:t>BRIDGE</a:t>
            </a:r>
            <a:endParaRPr lang="en-GB" sz="2400" dirty="0"/>
          </a:p>
          <a:p>
            <a:r>
              <a:rPr lang="en-GB" sz="2400" b="1" dirty="0"/>
              <a:t>PARTS 2 &amp; 3: </a:t>
            </a:r>
            <a:r>
              <a:rPr lang="en-GB" sz="2400" dirty="0"/>
              <a:t>Happy!</a:t>
            </a:r>
          </a:p>
          <a:p>
            <a:r>
              <a:rPr lang="en-GB" sz="2400" b="1" dirty="0"/>
              <a:t>PART 1: </a:t>
            </a:r>
            <a:r>
              <a:rPr lang="en-GB" sz="2400" dirty="0"/>
              <a:t>Bring me down, can’t </a:t>
            </a:r>
            <a:r>
              <a:rPr lang="en-GB" sz="2400" dirty="0" err="1"/>
              <a:t>nothin</a:t>
            </a:r>
            <a:r>
              <a:rPr lang="en-GB" sz="2400" dirty="0"/>
              <a:t>’</a:t>
            </a:r>
          </a:p>
          <a:p>
            <a:r>
              <a:rPr lang="en-GB" sz="2400" b="1" dirty="0"/>
              <a:t>PARTS 2 &amp; 3: </a:t>
            </a:r>
            <a:r>
              <a:rPr lang="en-GB" sz="2400" dirty="0"/>
              <a:t>Happy!</a:t>
            </a:r>
          </a:p>
          <a:p>
            <a:r>
              <a:rPr lang="en-GB" sz="2400" b="1" dirty="0"/>
              <a:t>PART 1: </a:t>
            </a:r>
            <a:r>
              <a:rPr lang="en-GB" sz="2400" dirty="0"/>
              <a:t>Bring me down. My level’s too high!</a:t>
            </a:r>
          </a:p>
          <a:p>
            <a:r>
              <a:rPr lang="en-GB" sz="2400" b="1" dirty="0"/>
              <a:t>PARTS 2 &amp; 3: </a:t>
            </a:r>
            <a:r>
              <a:rPr lang="en-GB" sz="2400" dirty="0"/>
              <a:t>Happy!</a:t>
            </a:r>
          </a:p>
          <a:p>
            <a:r>
              <a:rPr lang="en-GB" sz="2400" b="1" dirty="0"/>
              <a:t>PART 1: </a:t>
            </a:r>
            <a:r>
              <a:rPr lang="en-GB" sz="2400" dirty="0"/>
              <a:t>Bring me down, can’t </a:t>
            </a:r>
            <a:r>
              <a:rPr lang="en-GB" sz="2400" dirty="0" err="1"/>
              <a:t>nothin</a:t>
            </a:r>
            <a:r>
              <a:rPr lang="en-GB" sz="2400" dirty="0"/>
              <a:t>’</a:t>
            </a:r>
          </a:p>
          <a:p>
            <a:r>
              <a:rPr lang="en-GB" sz="2400" b="1" dirty="0"/>
              <a:t>PARTS 2 &amp; 3: </a:t>
            </a:r>
            <a:r>
              <a:rPr lang="en-GB" sz="2400" dirty="0"/>
              <a:t>Happy!</a:t>
            </a:r>
          </a:p>
          <a:p>
            <a:r>
              <a:rPr lang="en-GB" sz="2400" b="1" dirty="0"/>
              <a:t>PART 1: </a:t>
            </a:r>
            <a:r>
              <a:rPr lang="en-GB" sz="2400" dirty="0"/>
              <a:t>Bring me down, I said.</a:t>
            </a:r>
          </a:p>
          <a:p>
            <a:r>
              <a:rPr lang="en-GB" sz="2400" b="1" dirty="0"/>
              <a:t>PARTS 2 &amp; 3: </a:t>
            </a:r>
            <a:r>
              <a:rPr lang="en-GB" sz="2400" dirty="0"/>
              <a:t>Happy, happy, happy, happy </a:t>
            </a:r>
          </a:p>
          <a:p>
            <a:r>
              <a:rPr lang="en-GB" sz="2400" b="1" dirty="0"/>
              <a:t>PART 1: </a:t>
            </a:r>
            <a:r>
              <a:rPr lang="en-GB" sz="2400" dirty="0"/>
              <a:t>Bring me down, can’t </a:t>
            </a:r>
            <a:r>
              <a:rPr lang="en-GB" sz="2400" dirty="0" err="1"/>
              <a:t>nothin</a:t>
            </a:r>
            <a:r>
              <a:rPr lang="en-GB" sz="2400" dirty="0"/>
              <a:t>’</a:t>
            </a:r>
          </a:p>
          <a:p>
            <a:r>
              <a:rPr lang="en-GB" sz="2400" b="1" dirty="0"/>
              <a:t>PARTS 2 &amp; 3: </a:t>
            </a:r>
            <a:r>
              <a:rPr lang="en-GB" sz="2400" dirty="0"/>
              <a:t>Happy, happy, happy, happy </a:t>
            </a:r>
          </a:p>
          <a:p>
            <a:r>
              <a:rPr lang="en-GB" sz="2400" b="1" dirty="0"/>
              <a:t>PART 1: </a:t>
            </a:r>
            <a:r>
              <a:rPr lang="en-GB" sz="2400" dirty="0"/>
              <a:t>Bring me down. My level’s too high!</a:t>
            </a:r>
          </a:p>
          <a:p>
            <a:r>
              <a:rPr lang="en-GB" sz="2400" b="1" dirty="0"/>
              <a:t>PARTS 2 &amp; 3: </a:t>
            </a:r>
            <a:r>
              <a:rPr lang="en-GB" sz="2400" dirty="0"/>
              <a:t>Happy, happy, happy, happy </a:t>
            </a:r>
          </a:p>
          <a:p>
            <a:r>
              <a:rPr lang="en-GB" sz="2400" b="1" dirty="0"/>
              <a:t>PART 1: </a:t>
            </a:r>
            <a:r>
              <a:rPr lang="en-GB" sz="2400" dirty="0"/>
              <a:t>Bring me down, can’t </a:t>
            </a:r>
            <a:r>
              <a:rPr lang="en-GB" sz="2400" dirty="0" err="1"/>
              <a:t>nothin</a:t>
            </a:r>
            <a:r>
              <a:rPr lang="en-GB" sz="2400" dirty="0"/>
              <a:t>’</a:t>
            </a:r>
          </a:p>
          <a:p>
            <a:r>
              <a:rPr lang="en-GB" sz="2400" b="1" dirty="0"/>
              <a:t>PARTS 2 &amp; 3: </a:t>
            </a:r>
            <a:r>
              <a:rPr lang="en-GB" sz="2400" dirty="0"/>
              <a:t>Happy, happy </a:t>
            </a:r>
            <a:r>
              <a:rPr lang="en-GB" sz="2400" i="1" dirty="0">
                <a:solidFill>
                  <a:schemeClr val="accent6">
                    <a:lumMod val="75000"/>
                  </a:schemeClr>
                </a:solidFill>
              </a:rPr>
              <a:t>(just twice)</a:t>
            </a:r>
            <a:endParaRPr lang="en-GB" sz="24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GB" sz="2400" b="1" dirty="0"/>
              <a:t>PART 1: </a:t>
            </a:r>
            <a:r>
              <a:rPr lang="en-GB" sz="2400" dirty="0"/>
              <a:t>Bring me down, I said.</a:t>
            </a:r>
          </a:p>
          <a:p>
            <a:pPr>
              <a:spcAft>
                <a:spcPts val="0"/>
              </a:spcAft>
            </a:pP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6071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C8BFB43-5D9B-482A-9427-9334C8B14DA8}"/>
              </a:ext>
            </a:extLst>
          </p:cNvPr>
          <p:cNvSpPr/>
          <p:nvPr/>
        </p:nvSpPr>
        <p:spPr>
          <a:xfrm>
            <a:off x="145773" y="262395"/>
            <a:ext cx="884810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dirty="0">
                <a:latin typeface="Museo Sans 50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r>
              <a:rPr lang="en-GB" sz="2400" b="1" dirty="0"/>
              <a:t>PARTS 2 &amp; 3: </a:t>
            </a:r>
            <a:r>
              <a:rPr lang="en-GB" sz="2400" dirty="0"/>
              <a:t>Because I'm happy, …</a:t>
            </a:r>
            <a:br>
              <a:rPr lang="en-GB" sz="2400" dirty="0"/>
            </a:br>
            <a:r>
              <a:rPr lang="en-GB" sz="2400" b="1" dirty="0"/>
              <a:t>PART 1: </a:t>
            </a:r>
            <a:r>
              <a:rPr lang="en-GB" sz="2400" dirty="0"/>
              <a:t>Clap along if you feel like a room without a roof</a:t>
            </a:r>
            <a:br>
              <a:rPr lang="en-GB" sz="2400" dirty="0"/>
            </a:br>
            <a:r>
              <a:rPr lang="en-GB" sz="2400" b="1" dirty="0"/>
              <a:t>PARTS 2 &amp; 3: </a:t>
            </a:r>
            <a:r>
              <a:rPr lang="en-GB" sz="2400" dirty="0"/>
              <a:t>Because I'm happy, …</a:t>
            </a:r>
            <a:br>
              <a:rPr lang="en-GB" sz="2400" dirty="0"/>
            </a:br>
            <a:r>
              <a:rPr lang="en-GB" sz="2400" b="1" dirty="0"/>
              <a:t>PART 1: </a:t>
            </a:r>
            <a:r>
              <a:rPr lang="en-GB" sz="2400" dirty="0"/>
              <a:t>Clap along if you feel like happiness is the truth</a:t>
            </a:r>
            <a:br>
              <a:rPr lang="en-GB" sz="2400" dirty="0"/>
            </a:br>
            <a:r>
              <a:rPr lang="en-GB" sz="2400" b="1" dirty="0"/>
              <a:t>PARTS 2 &amp; 3: </a:t>
            </a:r>
            <a:r>
              <a:rPr lang="en-GB" sz="2400" dirty="0"/>
              <a:t>Because I'm happy, …</a:t>
            </a:r>
            <a:br>
              <a:rPr lang="en-GB" sz="2400" dirty="0"/>
            </a:br>
            <a:r>
              <a:rPr lang="en-GB" sz="2400" b="1" dirty="0"/>
              <a:t>PART 1:  </a:t>
            </a:r>
            <a:r>
              <a:rPr lang="en-GB" sz="2400" dirty="0"/>
              <a:t>Clap along if you know what happiness is to you</a:t>
            </a:r>
            <a:br>
              <a:rPr lang="en-GB" sz="2400" dirty="0"/>
            </a:br>
            <a:r>
              <a:rPr lang="en-GB" sz="2400" b="1" dirty="0"/>
              <a:t>PARTS 2 &amp; 3: </a:t>
            </a:r>
            <a:r>
              <a:rPr lang="en-GB" sz="2400" dirty="0"/>
              <a:t>Because I'm happy, …</a:t>
            </a:r>
            <a:br>
              <a:rPr lang="en-GB" sz="2400" dirty="0"/>
            </a:br>
            <a:r>
              <a:rPr lang="en-GB" sz="2400" b="1" dirty="0"/>
              <a:t>PART 1: </a:t>
            </a:r>
            <a:r>
              <a:rPr lang="en-GB" sz="2400" dirty="0"/>
              <a:t>Clap along if you feel like that’s what you </a:t>
            </a:r>
            <a:r>
              <a:rPr lang="en-GB" sz="2400" dirty="0" err="1"/>
              <a:t>wanna</a:t>
            </a:r>
            <a:r>
              <a:rPr lang="en-GB" sz="2400" dirty="0"/>
              <a:t> do</a:t>
            </a:r>
          </a:p>
          <a:p>
            <a:pPr>
              <a:spcAft>
                <a:spcPts val="0"/>
              </a:spcAft>
            </a:pP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(repeat chorus x4)</a:t>
            </a:r>
          </a:p>
          <a:p>
            <a:pPr>
              <a:spcAft>
                <a:spcPts val="0"/>
              </a:spcAft>
            </a:pP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HAPPY!</a:t>
            </a:r>
          </a:p>
        </p:txBody>
      </p:sp>
    </p:spTree>
    <p:extLst>
      <p:ext uri="{BB962C8B-B14F-4D97-AF65-F5344CB8AC3E}">
        <p14:creationId xmlns:p14="http://schemas.microsoft.com/office/powerpoint/2010/main" val="5839167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9985" y="1321511"/>
            <a:ext cx="7772400" cy="1962865"/>
          </a:xfrm>
        </p:spPr>
        <p:txBody>
          <a:bodyPr>
            <a:normAutofit fontScale="90000"/>
          </a:bodyPr>
          <a:lstStyle/>
          <a:p>
            <a:r>
              <a:rPr lang="en-GB" sz="9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Carmina Burana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66574" y="3847044"/>
            <a:ext cx="50992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Royal Albert Hall</a:t>
            </a:r>
          </a:p>
          <a:p>
            <a:pPr algn="ctr"/>
            <a:r>
              <a:rPr lang="en-US" sz="2800" b="1" dirty="0"/>
              <a:t>Tuesday 9</a:t>
            </a:r>
            <a:r>
              <a:rPr lang="en-US" sz="2800" b="1" baseline="30000" dirty="0"/>
              <a:t>th</a:t>
            </a:r>
            <a:r>
              <a:rPr lang="en-US" sz="2800" b="1" dirty="0"/>
              <a:t> July 2004</a:t>
            </a:r>
            <a:endParaRPr lang="en-GB" sz="2800" dirty="0"/>
          </a:p>
        </p:txBody>
      </p:sp>
      <p:grpSp>
        <p:nvGrpSpPr>
          <p:cNvPr id="8" name="Group 7"/>
          <p:cNvGrpSpPr>
            <a:grpSpLocks/>
          </p:cNvGrpSpPr>
          <p:nvPr/>
        </p:nvGrpSpPr>
        <p:grpSpPr>
          <a:xfrm>
            <a:off x="2868014" y="5815914"/>
            <a:ext cx="3316532" cy="913172"/>
            <a:chOff x="0" y="0"/>
            <a:chExt cx="4276725" cy="981075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0" y="160655"/>
              <a:ext cx="1842135" cy="660400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10" name="Straight Connector 9"/>
            <p:cNvCxnSpPr/>
            <p:nvPr/>
          </p:nvCxnSpPr>
          <p:spPr>
            <a:xfrm>
              <a:off x="2125345" y="0"/>
              <a:ext cx="0" cy="981075"/>
            </a:xfrm>
            <a:prstGeom prst="line">
              <a:avLst/>
            </a:prstGeom>
            <a:noFill/>
            <a:ln w="9525" cap="flat" cmpd="sng" algn="ctr">
              <a:solidFill>
                <a:sysClr val="window" lastClr="FFFFFF">
                  <a:lumMod val="50000"/>
                </a:sysClr>
              </a:solidFill>
              <a:prstDash val="solid"/>
            </a:ln>
            <a:effectLst/>
          </p:spPr>
        </p:cxn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33625" y="63500"/>
              <a:ext cx="1943100" cy="8534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302674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23415"/>
          </a:xfrm>
        </p:spPr>
        <p:txBody>
          <a:bodyPr>
            <a:normAutofit/>
          </a:bodyPr>
          <a:lstStyle/>
          <a:p>
            <a:pPr algn="ctr"/>
            <a:r>
              <a:rPr lang="en-GB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 O FORTUNA</a:t>
            </a:r>
            <a:endParaRPr lang="en-GB" b="1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505083" y="1858577"/>
            <a:ext cx="2996000" cy="435133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O, Fortuna, </a:t>
            </a: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velut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Luna </a:t>
            </a: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statu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variabilis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Semper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crescis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decrescis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vita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detestabilis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nunc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obdurat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tunc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curat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ludo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mentis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aciem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egestatem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potestatem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dissolvit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ut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glaciem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16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GB" alt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GB" altLang="en-US" sz="1600" dirty="0">
              <a:solidFill>
                <a:srgbClr val="231F2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GB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Rectangle 1"/>
          <p:cNvSpPr>
            <a:spLocks noGrp="1" noChangeArrowheads="1"/>
          </p:cNvSpPr>
          <p:nvPr>
            <p:ph sz="half" idx="2"/>
          </p:nvPr>
        </p:nvSpPr>
        <p:spPr bwMode="auto">
          <a:xfrm>
            <a:off x="5823636" y="1567634"/>
            <a:ext cx="3531736" cy="4356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600" dirty="0">
              <a:solidFill>
                <a:srgbClr val="231F2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Sors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salutis</a:t>
            </a: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virtutis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michi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nunc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contraria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affectus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defectus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semper in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angaria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Hac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 hora </a:t>
            </a: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sine mora </a:t>
            </a: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corde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pulsum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tangite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quod per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sortem</a:t>
            </a: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sternit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fortem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mecum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omnes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plangite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……!  </a:t>
            </a: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3226143" y="1572873"/>
            <a:ext cx="2996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en-GB" altLang="en-US" sz="16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GB" alt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Sors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immanis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inanis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rota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volubilis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status malus,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vana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salus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semper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dissolubilis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obumbrata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velata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michi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quoque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niteris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nunc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per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ludum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dorsum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nudum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fero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tui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sceleris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endParaRPr lang="en-GB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506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715" y="277243"/>
            <a:ext cx="8886836" cy="576983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3: VERIS LAETA FACIES </a:t>
            </a:r>
            <a:endParaRPr lang="en-GB" b="1" i="1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194922" y="448253"/>
            <a:ext cx="2993799" cy="47552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 </a:t>
            </a:r>
            <a:endParaRPr lang="en-GB" dirty="0"/>
          </a:p>
          <a:p>
            <a:pPr marL="0" indent="0">
              <a:buNone/>
            </a:pPr>
            <a:br>
              <a:rPr lang="en-US" dirty="0"/>
            </a:br>
            <a:r>
              <a:rPr lang="en-US" dirty="0"/>
              <a:t>Florae </a:t>
            </a:r>
            <a:r>
              <a:rPr lang="en-US" dirty="0" err="1"/>
              <a:t>fusus</a:t>
            </a:r>
            <a:r>
              <a:rPr lang="en-US" dirty="0"/>
              <a:t> </a:t>
            </a:r>
            <a:r>
              <a:rPr lang="en-US" dirty="0" err="1"/>
              <a:t>gremio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Phoebus novo more </a:t>
            </a:r>
            <a:br>
              <a:rPr lang="en-US" dirty="0"/>
            </a:br>
            <a:r>
              <a:rPr lang="en-US" dirty="0" err="1"/>
              <a:t>risum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, hoc </a:t>
            </a:r>
            <a:r>
              <a:rPr lang="en-US" dirty="0" err="1"/>
              <a:t>vario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iam</a:t>
            </a:r>
            <a:r>
              <a:rPr lang="en-US" dirty="0"/>
              <a:t> </a:t>
            </a:r>
            <a:r>
              <a:rPr lang="en-US" dirty="0" err="1"/>
              <a:t>stipatae</a:t>
            </a:r>
            <a:r>
              <a:rPr lang="en-US" dirty="0"/>
              <a:t> </a:t>
            </a:r>
            <a:r>
              <a:rPr lang="en-US" dirty="0" err="1"/>
              <a:t>flore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Zephyrus </a:t>
            </a:r>
            <a:r>
              <a:rPr lang="en-US" dirty="0" err="1"/>
              <a:t>nectareo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spirans</a:t>
            </a:r>
            <a:r>
              <a:rPr lang="en-US" dirty="0"/>
              <a:t> it </a:t>
            </a:r>
            <a:r>
              <a:rPr lang="en-US" dirty="0" err="1"/>
              <a:t>odore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 err="1"/>
              <a:t>certatim</a:t>
            </a:r>
            <a:r>
              <a:rPr lang="en-US" dirty="0"/>
              <a:t> pro </a:t>
            </a:r>
            <a:r>
              <a:rPr lang="en-US" dirty="0" err="1"/>
              <a:t>bravio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curramus</a:t>
            </a:r>
            <a:r>
              <a:rPr lang="en-US" dirty="0"/>
              <a:t> in amore. </a:t>
            </a:r>
            <a:br>
              <a:rPr lang="en-US" dirty="0"/>
            </a:br>
            <a:br>
              <a:rPr lang="en-US" dirty="0"/>
            </a:br>
            <a:endParaRPr lang="en-GB" sz="1400" dirty="0"/>
          </a:p>
        </p:txBody>
      </p:sp>
      <p:sp>
        <p:nvSpPr>
          <p:cNvPr id="7" name="Rectangle 1"/>
          <p:cNvSpPr>
            <a:spLocks noGrp="1" noChangeArrowheads="1"/>
          </p:cNvSpPr>
          <p:nvPr>
            <p:ph sz="half" idx="2"/>
          </p:nvPr>
        </p:nvSpPr>
        <p:spPr bwMode="auto">
          <a:xfrm>
            <a:off x="6211564" y="3644383"/>
            <a:ext cx="1671673" cy="1218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useo Sans 500" panose="02000000000000000000" pitchFamily="2" charset="0"/>
            </a:endParaRPr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3614071" y="1656000"/>
            <a:ext cx="2996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endParaRPr lang="en-GB" sz="1400" dirty="0"/>
          </a:p>
        </p:txBody>
      </p:sp>
      <p:sp>
        <p:nvSpPr>
          <p:cNvPr id="10" name="Content Placeholder 3"/>
          <p:cNvSpPr txBox="1">
            <a:spLocks/>
          </p:cNvSpPr>
          <p:nvPr/>
        </p:nvSpPr>
        <p:spPr>
          <a:xfrm>
            <a:off x="159715" y="771775"/>
            <a:ext cx="3001521" cy="52213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GB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err="1">
                <a:ea typeface="Verdana" panose="020B0604030504040204" pitchFamily="34" charset="0"/>
                <a:cs typeface="Verdana" panose="020B0604030504040204" pitchFamily="34" charset="0"/>
              </a:rPr>
              <a:t>Veris</a:t>
            </a:r>
            <a:r>
              <a:rPr lang="en-US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>
                <a:ea typeface="Verdana" panose="020B0604030504040204" pitchFamily="34" charset="0"/>
                <a:cs typeface="Verdana" panose="020B0604030504040204" pitchFamily="34" charset="0"/>
              </a:rPr>
              <a:t>laeta</a:t>
            </a:r>
            <a:r>
              <a:rPr lang="en-US" dirty="0">
                <a:ea typeface="Verdana" panose="020B0604030504040204" pitchFamily="34" charset="0"/>
                <a:cs typeface="Verdana" panose="020B0604030504040204" pitchFamily="34" charset="0"/>
              </a:rPr>
              <a:t> facies </a:t>
            </a:r>
            <a:br>
              <a:rPr lang="en-US" dirty="0"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dirty="0" err="1">
                <a:ea typeface="Verdana" panose="020B0604030504040204" pitchFamily="34" charset="0"/>
                <a:cs typeface="Verdana" panose="020B0604030504040204" pitchFamily="34" charset="0"/>
              </a:rPr>
              <a:t>mundo</a:t>
            </a:r>
            <a:r>
              <a:rPr lang="en-US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>
                <a:ea typeface="Verdana" panose="020B0604030504040204" pitchFamily="34" charset="0"/>
                <a:cs typeface="Verdana" panose="020B0604030504040204" pitchFamily="34" charset="0"/>
              </a:rPr>
              <a:t>propinquatur</a:t>
            </a:r>
            <a:r>
              <a:rPr lang="en-US" dirty="0"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br>
              <a:rPr lang="en-US" dirty="0"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dirty="0" err="1">
                <a:ea typeface="Verdana" panose="020B0604030504040204" pitchFamily="34" charset="0"/>
                <a:cs typeface="Verdana" panose="020B0604030504040204" pitchFamily="34" charset="0"/>
              </a:rPr>
              <a:t>Hiemalis</a:t>
            </a:r>
            <a:r>
              <a:rPr lang="en-US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>
                <a:ea typeface="Verdana" panose="020B0604030504040204" pitchFamily="34" charset="0"/>
                <a:cs typeface="Verdana" panose="020B0604030504040204" pitchFamily="34" charset="0"/>
              </a:rPr>
              <a:t>acies</a:t>
            </a:r>
            <a:r>
              <a:rPr lang="en-US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br>
              <a:rPr lang="en-US" dirty="0"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dirty="0" err="1">
                <a:ea typeface="Verdana" panose="020B0604030504040204" pitchFamily="34" charset="0"/>
                <a:cs typeface="Verdana" panose="020B0604030504040204" pitchFamily="34" charset="0"/>
              </a:rPr>
              <a:t>victa</a:t>
            </a:r>
            <a:r>
              <a:rPr lang="en-US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>
                <a:ea typeface="Verdana" panose="020B0604030504040204" pitchFamily="34" charset="0"/>
                <a:cs typeface="Verdana" panose="020B0604030504040204" pitchFamily="34" charset="0"/>
              </a:rPr>
              <a:t>iam</a:t>
            </a:r>
            <a:r>
              <a:rPr lang="en-US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>
                <a:ea typeface="Verdana" panose="020B0604030504040204" pitchFamily="34" charset="0"/>
                <a:cs typeface="Verdana" panose="020B0604030504040204" pitchFamily="34" charset="0"/>
              </a:rPr>
              <a:t>fugatur</a:t>
            </a:r>
            <a:r>
              <a:rPr lang="en-US" dirty="0"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br>
              <a:rPr lang="en-US" dirty="0"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dirty="0">
                <a:ea typeface="Verdana" panose="020B0604030504040204" pitchFamily="34" charset="0"/>
                <a:cs typeface="Verdana" panose="020B0604030504040204" pitchFamily="34" charset="0"/>
              </a:rPr>
              <a:t>in </a:t>
            </a:r>
            <a:r>
              <a:rPr lang="en-US" dirty="0" err="1">
                <a:ea typeface="Verdana" panose="020B0604030504040204" pitchFamily="34" charset="0"/>
                <a:cs typeface="Verdana" panose="020B0604030504040204" pitchFamily="34" charset="0"/>
              </a:rPr>
              <a:t>vestitu</a:t>
            </a:r>
            <a:r>
              <a:rPr lang="en-US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>
                <a:ea typeface="Verdana" panose="020B0604030504040204" pitchFamily="34" charset="0"/>
                <a:cs typeface="Verdana" panose="020B0604030504040204" pitchFamily="34" charset="0"/>
              </a:rPr>
              <a:t>vario</a:t>
            </a:r>
            <a:r>
              <a:rPr lang="en-US" dirty="0">
                <a:ea typeface="Verdana" panose="020B0604030504040204" pitchFamily="34" charset="0"/>
                <a:cs typeface="Verdana" panose="020B0604030504040204" pitchFamily="34" charset="0"/>
              </a:rPr>
              <a:t> Flora </a:t>
            </a:r>
            <a:r>
              <a:rPr lang="en-US" dirty="0" err="1">
                <a:ea typeface="Verdana" panose="020B0604030504040204" pitchFamily="34" charset="0"/>
                <a:cs typeface="Verdana" panose="020B0604030504040204" pitchFamily="34" charset="0"/>
              </a:rPr>
              <a:t>principatur</a:t>
            </a:r>
            <a:r>
              <a:rPr lang="en-US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br>
              <a:rPr lang="en-US" dirty="0"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dirty="0" err="1">
                <a:ea typeface="Verdana" panose="020B0604030504040204" pitchFamily="34" charset="0"/>
                <a:cs typeface="Verdana" panose="020B0604030504040204" pitchFamily="34" charset="0"/>
              </a:rPr>
              <a:t>nemorum</a:t>
            </a:r>
            <a:r>
              <a:rPr lang="en-US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>
                <a:ea typeface="Verdana" panose="020B0604030504040204" pitchFamily="34" charset="0"/>
                <a:cs typeface="Verdana" panose="020B0604030504040204" pitchFamily="34" charset="0"/>
              </a:rPr>
              <a:t>dulcisono</a:t>
            </a:r>
            <a:r>
              <a:rPr lang="en-US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br>
              <a:rPr lang="en-US" dirty="0"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dirty="0" err="1">
                <a:ea typeface="Verdana" panose="020B0604030504040204" pitchFamily="34" charset="0"/>
                <a:cs typeface="Verdana" panose="020B0604030504040204" pitchFamily="34" charset="0"/>
              </a:rPr>
              <a:t>quae</a:t>
            </a:r>
            <a:r>
              <a:rPr lang="en-US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>
                <a:ea typeface="Verdana" panose="020B0604030504040204" pitchFamily="34" charset="0"/>
                <a:cs typeface="Verdana" panose="020B0604030504040204" pitchFamily="34" charset="0"/>
              </a:rPr>
              <a:t>cantu</a:t>
            </a:r>
            <a:r>
              <a:rPr lang="en-US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>
                <a:ea typeface="Verdana" panose="020B0604030504040204" pitchFamily="34" charset="0"/>
                <a:cs typeface="Verdana" panose="020B0604030504040204" pitchFamily="34" charset="0"/>
              </a:rPr>
              <a:t>celebratur</a:t>
            </a:r>
            <a:r>
              <a:rPr lang="en-US" dirty="0"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br>
              <a:rPr lang="en-US" dirty="0"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en-US" dirty="0"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GB" sz="1400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Content Placeholder 3"/>
          <p:cNvSpPr txBox="1">
            <a:spLocks/>
          </p:cNvSpPr>
          <p:nvPr/>
        </p:nvSpPr>
        <p:spPr>
          <a:xfrm>
            <a:off x="6257250" y="448253"/>
            <a:ext cx="2789301" cy="52213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 </a:t>
            </a:r>
            <a:br>
              <a:rPr lang="en-US" dirty="0"/>
            </a:br>
            <a:br>
              <a:rPr lang="en-US" dirty="0"/>
            </a:br>
            <a:r>
              <a:rPr lang="en-US" dirty="0" err="1"/>
              <a:t>Cytharizat</a:t>
            </a:r>
            <a:r>
              <a:rPr lang="en-US" dirty="0"/>
              <a:t> </a:t>
            </a:r>
            <a:r>
              <a:rPr lang="en-US" dirty="0" err="1"/>
              <a:t>cantico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dulcis</a:t>
            </a:r>
            <a:r>
              <a:rPr lang="en-US" dirty="0"/>
              <a:t> Philomena. </a:t>
            </a:r>
            <a:br>
              <a:rPr lang="en-US" dirty="0"/>
            </a:br>
            <a:r>
              <a:rPr lang="en-US" dirty="0" err="1"/>
              <a:t>flore</a:t>
            </a:r>
            <a:r>
              <a:rPr lang="en-US" dirty="0"/>
              <a:t> </a:t>
            </a:r>
            <a:r>
              <a:rPr lang="en-US" dirty="0" err="1"/>
              <a:t>rident</a:t>
            </a:r>
            <a:r>
              <a:rPr lang="en-US" dirty="0"/>
              <a:t> </a:t>
            </a:r>
            <a:r>
              <a:rPr lang="en-US" dirty="0" err="1"/>
              <a:t>vario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prata</a:t>
            </a:r>
            <a:r>
              <a:rPr lang="en-US" dirty="0"/>
              <a:t> </a:t>
            </a:r>
            <a:r>
              <a:rPr lang="en-US" dirty="0" err="1"/>
              <a:t>iam</a:t>
            </a:r>
            <a:r>
              <a:rPr lang="en-US" dirty="0"/>
              <a:t> </a:t>
            </a:r>
            <a:r>
              <a:rPr lang="en-US" dirty="0" err="1"/>
              <a:t>serena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 err="1"/>
              <a:t>salit</a:t>
            </a:r>
            <a:r>
              <a:rPr lang="en-US" dirty="0"/>
              <a:t> </a:t>
            </a:r>
            <a:r>
              <a:rPr lang="en-US" dirty="0" err="1"/>
              <a:t>coetus</a:t>
            </a:r>
            <a:r>
              <a:rPr lang="en-US" dirty="0"/>
              <a:t> </a:t>
            </a:r>
            <a:r>
              <a:rPr lang="en-US" dirty="0" err="1"/>
              <a:t>avium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silvae</a:t>
            </a:r>
            <a:r>
              <a:rPr lang="en-US" dirty="0"/>
              <a:t> per </a:t>
            </a:r>
            <a:r>
              <a:rPr lang="en-US" dirty="0" err="1"/>
              <a:t>amoena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chorus </a:t>
            </a:r>
            <a:r>
              <a:rPr lang="en-US" dirty="0" err="1"/>
              <a:t>promit</a:t>
            </a:r>
            <a:r>
              <a:rPr lang="en-US" dirty="0"/>
              <a:t> </a:t>
            </a:r>
            <a:r>
              <a:rPr lang="en-US" dirty="0" err="1"/>
              <a:t>virginum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iam</a:t>
            </a:r>
            <a:r>
              <a:rPr lang="en-US" dirty="0"/>
              <a:t> </a:t>
            </a:r>
            <a:r>
              <a:rPr lang="en-US" dirty="0" err="1"/>
              <a:t>gaudia</a:t>
            </a:r>
            <a:r>
              <a:rPr lang="en-US" dirty="0"/>
              <a:t> </a:t>
            </a:r>
            <a:r>
              <a:rPr lang="en-US" dirty="0" err="1"/>
              <a:t>millena</a:t>
            </a:r>
            <a:r>
              <a:rPr lang="en-US" dirty="0"/>
              <a:t>.</a:t>
            </a:r>
            <a:endParaRPr lang="en-GB" dirty="0"/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600" dirty="0">
                <a:solidFill>
                  <a:srgbClr val="231F20"/>
                </a:solidFill>
                <a:latin typeface="Museo Sans 500" panose="02000000000000000000" pitchFamily="2" charset="0"/>
                <a:ea typeface="Times New Roman" panose="02020603050405020304" pitchFamily="18" charset="0"/>
              </a:rPr>
              <a:t> </a:t>
            </a:r>
            <a:endParaRPr lang="en-GB" altLang="en-US" sz="1600" dirty="0">
              <a:latin typeface="Museo Sans 500" panose="02000000000000000000" pitchFamily="2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en-GB" altLang="en-US" sz="1600" dirty="0">
              <a:solidFill>
                <a:srgbClr val="231F20"/>
              </a:solidFill>
              <a:latin typeface="Museo Sans 500" panose="02000000000000000000" pitchFamily="2" charset="0"/>
              <a:ea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2149278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32176"/>
            <a:ext cx="7886700" cy="648128"/>
          </a:xfrm>
        </p:spPr>
        <p:txBody>
          <a:bodyPr>
            <a:normAutofit fontScale="90000"/>
          </a:bodyPr>
          <a:lstStyle/>
          <a:p>
            <a:pPr algn="ctr"/>
            <a:br>
              <a:rPr lang="en-GB" b="1" u="sng" dirty="0"/>
            </a:br>
            <a:endParaRPr lang="en-GB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5115183" y="1639328"/>
            <a:ext cx="3886200" cy="4875386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Seht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mich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an,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jungen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man! </a:t>
            </a:r>
            <a:endParaRPr lang="en-GB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lat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mich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iu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geval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len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GB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Seht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mich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an,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jungen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man! </a:t>
            </a:r>
            <a:endParaRPr lang="en-GB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lat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mich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iu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geval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len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  <a:p>
            <a:pPr marL="0" indent="0">
              <a:buNone/>
            </a:pPr>
            <a:endParaRPr 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Woldir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Werlt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daz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dubist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Also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freudenriche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will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sin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undertan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marL="0" indent="0">
              <a:buNone/>
            </a:pP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durch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dinliebe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immer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sicherliche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GB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Seht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mich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an,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jungen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man! </a:t>
            </a:r>
            <a:endParaRPr lang="en-GB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lat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mich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iu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geval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len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GB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Seht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mich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an,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jungen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man! </a:t>
            </a:r>
            <a:endParaRPr lang="en-GB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lat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mich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iu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geval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len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GB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929995" y="1639328"/>
            <a:ext cx="3642005" cy="47518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Chramer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gip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die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varwe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mir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die min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wengel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roete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damit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die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jungen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man 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ir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dank der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minnenliebe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noete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Seht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mich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an,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jungen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man! </a:t>
            </a:r>
            <a:endParaRPr lang="en-GB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lat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mich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iu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gevallen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GB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Seht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mich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an,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jungen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man! </a:t>
            </a:r>
            <a:endParaRPr lang="en-GB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lat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mich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iu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gevallen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Minnet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tugentliche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man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Minnecliche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frouwen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Minne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tuot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iu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hoch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gemuot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marL="0" indent="0">
              <a:buNone/>
            </a:pP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unde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lat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iuch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hohen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eren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schouwen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GB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82849" y="272418"/>
            <a:ext cx="73783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/>
              <a:t>8. CHRAMER, GIP DIE VARWE MIR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8856533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48128"/>
          </a:xfrm>
        </p:spPr>
        <p:txBody>
          <a:bodyPr>
            <a:normAutofit fontScale="90000"/>
          </a:bodyPr>
          <a:lstStyle/>
          <a:p>
            <a:pPr algn="ctr"/>
            <a:br>
              <a:rPr lang="en-GB" b="1" u="sng" dirty="0"/>
            </a:br>
            <a:endParaRPr lang="en-GB" b="1" u="sng" dirty="0"/>
          </a:p>
        </p:txBody>
      </p:sp>
      <p:sp>
        <p:nvSpPr>
          <p:cNvPr id="6" name="Rectangle 5"/>
          <p:cNvSpPr/>
          <p:nvPr/>
        </p:nvSpPr>
        <p:spPr>
          <a:xfrm>
            <a:off x="363155" y="659312"/>
            <a:ext cx="84176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4000" b="1" dirty="0">
                <a:solidFill>
                  <a:srgbClr val="231F20"/>
                </a:solidFill>
                <a:latin typeface="Helvetica-Bold"/>
                <a:ea typeface="Times New Roman" panose="02020603050405020304" pitchFamily="18" charset="0"/>
                <a:cs typeface="Arial" panose="020B0604020202020204" pitchFamily="34" charset="0"/>
              </a:rPr>
              <a:t>9. CHUME CHUM, GESSELLE MIN</a:t>
            </a:r>
            <a:endParaRPr lang="en-GB" altLang="en-US" sz="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3E436E-B93D-B4C4-DC81-0732A9CA027A}"/>
              </a:ext>
            </a:extLst>
          </p:cNvPr>
          <p:cNvSpPr txBox="1"/>
          <p:nvPr/>
        </p:nvSpPr>
        <p:spPr>
          <a:xfrm>
            <a:off x="1288025" y="1661383"/>
            <a:ext cx="6567948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 err="1"/>
              <a:t>Chume</a:t>
            </a:r>
            <a:r>
              <a:rPr lang="en-US" sz="3200" dirty="0"/>
              <a:t>, chum, </a:t>
            </a:r>
            <a:r>
              <a:rPr lang="en-US" sz="3200" dirty="0" err="1"/>
              <a:t>geselle</a:t>
            </a:r>
            <a:r>
              <a:rPr lang="en-US" sz="3200" dirty="0"/>
              <a:t> min,</a:t>
            </a:r>
          </a:p>
          <a:p>
            <a:pPr algn="ctr"/>
            <a:r>
              <a:rPr lang="en-US" sz="3200" dirty="0"/>
              <a:t> </a:t>
            </a:r>
            <a:r>
              <a:rPr lang="en-US" sz="3200" dirty="0" err="1"/>
              <a:t>ih</a:t>
            </a:r>
            <a:r>
              <a:rPr lang="en-US" sz="3200" dirty="0"/>
              <a:t> </a:t>
            </a:r>
            <a:r>
              <a:rPr lang="en-US" sz="3200" dirty="0" err="1"/>
              <a:t>enbite</a:t>
            </a:r>
            <a:r>
              <a:rPr lang="en-US" sz="3200" dirty="0"/>
              <a:t> </a:t>
            </a:r>
            <a:r>
              <a:rPr lang="en-US" sz="3200" dirty="0" err="1"/>
              <a:t>harte</a:t>
            </a:r>
            <a:r>
              <a:rPr lang="en-US" sz="3200" dirty="0"/>
              <a:t> din,</a:t>
            </a:r>
          </a:p>
          <a:p>
            <a:pPr algn="ctr"/>
            <a:r>
              <a:rPr lang="en-US" sz="3200" dirty="0"/>
              <a:t> </a:t>
            </a:r>
            <a:r>
              <a:rPr lang="en-US" sz="3200" dirty="0" err="1"/>
              <a:t>ih</a:t>
            </a:r>
            <a:r>
              <a:rPr lang="en-US" sz="3200" dirty="0"/>
              <a:t> </a:t>
            </a:r>
            <a:r>
              <a:rPr lang="en-US" sz="3200" dirty="0" err="1"/>
              <a:t>enbite</a:t>
            </a:r>
            <a:r>
              <a:rPr lang="en-US" sz="3200" dirty="0"/>
              <a:t> </a:t>
            </a:r>
            <a:r>
              <a:rPr lang="en-US" sz="3200" dirty="0" err="1"/>
              <a:t>harte</a:t>
            </a:r>
            <a:r>
              <a:rPr lang="en-US" sz="3200" dirty="0"/>
              <a:t> din,</a:t>
            </a:r>
          </a:p>
          <a:p>
            <a:pPr algn="ctr"/>
            <a:r>
              <a:rPr lang="en-US" sz="3200" dirty="0"/>
              <a:t> </a:t>
            </a:r>
            <a:r>
              <a:rPr lang="en-US" sz="3200" dirty="0" err="1"/>
              <a:t>chume</a:t>
            </a:r>
            <a:r>
              <a:rPr lang="en-US" sz="3200" dirty="0"/>
              <a:t>, chum, </a:t>
            </a:r>
            <a:r>
              <a:rPr lang="en-US" sz="3200" dirty="0" err="1"/>
              <a:t>geselle</a:t>
            </a:r>
            <a:r>
              <a:rPr lang="en-US" sz="3200" dirty="0"/>
              <a:t> min.</a:t>
            </a:r>
          </a:p>
          <a:p>
            <a:pPr algn="ctr"/>
            <a:r>
              <a:rPr lang="en-US" sz="3200" dirty="0"/>
              <a:t> </a:t>
            </a:r>
            <a:r>
              <a:rPr lang="en-US" sz="3200" dirty="0" err="1"/>
              <a:t>Suzer</a:t>
            </a:r>
            <a:r>
              <a:rPr lang="en-US" sz="3200" dirty="0"/>
              <a:t> </a:t>
            </a:r>
            <a:r>
              <a:rPr lang="en-US" sz="3200" dirty="0" err="1"/>
              <a:t>rosenvarwer</a:t>
            </a:r>
            <a:r>
              <a:rPr lang="en-US" sz="3200" dirty="0"/>
              <a:t> munt,</a:t>
            </a:r>
          </a:p>
          <a:p>
            <a:pPr algn="ctr"/>
            <a:r>
              <a:rPr lang="en-US" sz="3200" dirty="0"/>
              <a:t> chum un </a:t>
            </a:r>
            <a:r>
              <a:rPr lang="en-US" sz="3200" dirty="0" err="1"/>
              <a:t>mache</a:t>
            </a:r>
            <a:r>
              <a:rPr lang="en-US" sz="3200" dirty="0"/>
              <a:t> </a:t>
            </a:r>
            <a:r>
              <a:rPr lang="en-US" sz="3200" dirty="0" err="1"/>
              <a:t>mich</a:t>
            </a:r>
            <a:r>
              <a:rPr lang="en-US" sz="3200" dirty="0"/>
              <a:t> </a:t>
            </a:r>
            <a:r>
              <a:rPr lang="en-US" sz="3200" dirty="0" err="1"/>
              <a:t>gesunt</a:t>
            </a:r>
            <a:endParaRPr lang="en-US" sz="3200" dirty="0"/>
          </a:p>
          <a:p>
            <a:pPr algn="ctr"/>
            <a:r>
              <a:rPr lang="en-US" sz="3200" dirty="0"/>
              <a:t> chum un </a:t>
            </a:r>
            <a:r>
              <a:rPr lang="en-US" sz="3200" dirty="0" err="1"/>
              <a:t>mache</a:t>
            </a:r>
            <a:r>
              <a:rPr lang="en-US" sz="3200" dirty="0"/>
              <a:t> </a:t>
            </a:r>
            <a:r>
              <a:rPr lang="en-US" sz="3200" dirty="0" err="1"/>
              <a:t>mich</a:t>
            </a:r>
            <a:r>
              <a:rPr lang="en-US" sz="3200" dirty="0"/>
              <a:t> </a:t>
            </a:r>
            <a:r>
              <a:rPr lang="en-US" sz="3200" dirty="0" err="1"/>
              <a:t>gesunt</a:t>
            </a:r>
            <a:r>
              <a:rPr lang="en-US" sz="3200" dirty="0"/>
              <a:t>,</a:t>
            </a:r>
          </a:p>
          <a:p>
            <a:pPr algn="ctr"/>
            <a:r>
              <a:rPr lang="en-US" sz="3200" dirty="0"/>
              <a:t> </a:t>
            </a:r>
            <a:r>
              <a:rPr lang="en-US" sz="3200" dirty="0" err="1"/>
              <a:t>suzer</a:t>
            </a:r>
            <a:r>
              <a:rPr lang="en-US" sz="3200" dirty="0"/>
              <a:t> </a:t>
            </a:r>
            <a:r>
              <a:rPr lang="en-US" sz="3200" dirty="0" err="1"/>
              <a:t>rosenvarwer</a:t>
            </a:r>
            <a:r>
              <a:rPr lang="en-US" sz="3200" dirty="0"/>
              <a:t> munt</a:t>
            </a:r>
          </a:p>
        </p:txBody>
      </p:sp>
    </p:spTree>
    <p:extLst>
      <p:ext uri="{BB962C8B-B14F-4D97-AF65-F5344CB8AC3E}">
        <p14:creationId xmlns:p14="http://schemas.microsoft.com/office/powerpoint/2010/main" val="35419231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48128"/>
          </a:xfrm>
        </p:spPr>
        <p:txBody>
          <a:bodyPr>
            <a:normAutofit fontScale="90000"/>
          </a:bodyPr>
          <a:lstStyle/>
          <a:p>
            <a:pPr algn="ctr"/>
            <a:br>
              <a:rPr lang="en-GB" b="1" u="sng" dirty="0"/>
            </a:br>
            <a:endParaRPr lang="en-GB" b="1" u="sng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sz="half" idx="1"/>
          </p:nvPr>
        </p:nvSpPr>
        <p:spPr bwMode="auto">
          <a:xfrm>
            <a:off x="815546" y="1120278"/>
            <a:ext cx="7933038" cy="5170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None/>
            </a:pPr>
            <a:br>
              <a:rPr lang="en-US" b="1" dirty="0"/>
            </a:br>
            <a:r>
              <a:rPr lang="en-US" sz="3600" dirty="0"/>
              <a:t>Were </a:t>
            </a:r>
            <a:r>
              <a:rPr lang="en-US" sz="3600" dirty="0" err="1"/>
              <a:t>diu</a:t>
            </a:r>
            <a:r>
              <a:rPr lang="en-US" sz="3600" dirty="0"/>
              <a:t> </a:t>
            </a:r>
            <a:r>
              <a:rPr lang="en-US" sz="3600" dirty="0" err="1"/>
              <a:t>werlt</a:t>
            </a:r>
            <a:r>
              <a:rPr lang="en-US" sz="3600" dirty="0"/>
              <a:t> </a:t>
            </a:r>
            <a:r>
              <a:rPr lang="en-US" sz="3600" dirty="0" err="1"/>
              <a:t>alle</a:t>
            </a:r>
            <a:r>
              <a:rPr lang="en-US" sz="3600" dirty="0"/>
              <a:t> min</a:t>
            </a:r>
            <a:endParaRPr lang="en-GB" sz="3600" dirty="0"/>
          </a:p>
          <a:p>
            <a:pPr marL="0" indent="0">
              <a:buNone/>
            </a:pPr>
            <a:r>
              <a:rPr lang="en-US" sz="3600" dirty="0"/>
              <a:t>Von deme mere </a:t>
            </a:r>
            <a:r>
              <a:rPr lang="en-US" sz="3600" dirty="0" err="1"/>
              <a:t>unze</a:t>
            </a:r>
            <a:r>
              <a:rPr lang="en-US" sz="3600" dirty="0"/>
              <a:t> an den ring</a:t>
            </a:r>
            <a:endParaRPr lang="en-GB" sz="3600" dirty="0"/>
          </a:p>
          <a:p>
            <a:pPr marL="0" indent="0">
              <a:buNone/>
            </a:pPr>
            <a:r>
              <a:rPr lang="en-US" sz="3600" dirty="0"/>
              <a:t>Des </a:t>
            </a:r>
            <a:r>
              <a:rPr lang="en-US" sz="3600" dirty="0" err="1"/>
              <a:t>wolt</a:t>
            </a:r>
            <a:r>
              <a:rPr lang="en-US" sz="3600" dirty="0"/>
              <a:t> </a:t>
            </a:r>
            <a:r>
              <a:rPr lang="en-US" sz="3600" dirty="0" err="1"/>
              <a:t>ih</a:t>
            </a:r>
            <a:r>
              <a:rPr lang="en-US" sz="3600" dirty="0"/>
              <a:t> </a:t>
            </a:r>
            <a:r>
              <a:rPr lang="en-US" sz="3600" dirty="0" err="1"/>
              <a:t>mih</a:t>
            </a:r>
            <a:r>
              <a:rPr lang="en-US" sz="3600" dirty="0"/>
              <a:t> </a:t>
            </a:r>
            <a:r>
              <a:rPr lang="en-US" sz="3600" dirty="0" err="1"/>
              <a:t>darben</a:t>
            </a:r>
            <a:endParaRPr lang="en-US" sz="3600" dirty="0"/>
          </a:p>
          <a:p>
            <a:pPr marL="0" indent="0">
              <a:buNone/>
            </a:pPr>
            <a:r>
              <a:rPr lang="en-US" sz="3600" dirty="0"/>
              <a:t>Des </a:t>
            </a:r>
            <a:r>
              <a:rPr lang="en-US" sz="3600" dirty="0" err="1"/>
              <a:t>wolt</a:t>
            </a:r>
            <a:r>
              <a:rPr lang="en-US" sz="3600" dirty="0"/>
              <a:t> </a:t>
            </a:r>
            <a:r>
              <a:rPr lang="en-US" sz="3600" dirty="0" err="1"/>
              <a:t>ih</a:t>
            </a:r>
            <a:r>
              <a:rPr lang="en-US" sz="3600" dirty="0"/>
              <a:t> </a:t>
            </a:r>
            <a:r>
              <a:rPr lang="en-US" sz="3600" dirty="0" err="1"/>
              <a:t>mih</a:t>
            </a:r>
            <a:r>
              <a:rPr lang="en-US" sz="3600" dirty="0"/>
              <a:t> </a:t>
            </a:r>
            <a:r>
              <a:rPr lang="en-US" sz="3600" dirty="0" err="1"/>
              <a:t>darben</a:t>
            </a:r>
            <a:endParaRPr lang="en-GB" sz="3600" dirty="0"/>
          </a:p>
          <a:p>
            <a:pPr marL="0" indent="0">
              <a:buNone/>
            </a:pPr>
            <a:r>
              <a:rPr lang="en-US" sz="3600" dirty="0" err="1"/>
              <a:t>Dazdiu</a:t>
            </a:r>
            <a:r>
              <a:rPr lang="en-US" sz="3600" dirty="0"/>
              <a:t> </a:t>
            </a:r>
            <a:r>
              <a:rPr lang="en-US" sz="3600" dirty="0" err="1"/>
              <a:t>chunegin</a:t>
            </a:r>
            <a:r>
              <a:rPr lang="en-US" sz="3600" dirty="0"/>
              <a:t> von </a:t>
            </a:r>
            <a:r>
              <a:rPr lang="en-US" sz="3600" dirty="0" err="1"/>
              <a:t>Engellant</a:t>
            </a:r>
            <a:endParaRPr lang="en-GB" sz="3600" dirty="0"/>
          </a:p>
          <a:p>
            <a:pPr marL="0" indent="0">
              <a:buNone/>
            </a:pPr>
            <a:r>
              <a:rPr lang="en-US" sz="3600" dirty="0"/>
              <a:t>Von </a:t>
            </a:r>
            <a:r>
              <a:rPr lang="en-US" sz="3600" dirty="0" err="1"/>
              <a:t>Engellant</a:t>
            </a:r>
            <a:endParaRPr lang="en-GB" sz="3600" dirty="0"/>
          </a:p>
          <a:p>
            <a:pPr marL="0" indent="0">
              <a:buNone/>
            </a:pPr>
            <a:r>
              <a:rPr lang="en-US" sz="3600" dirty="0" err="1"/>
              <a:t>Lege</a:t>
            </a:r>
            <a:r>
              <a:rPr lang="en-US" sz="3600" dirty="0"/>
              <a:t> an </a:t>
            </a:r>
            <a:r>
              <a:rPr lang="en-US" sz="3600" dirty="0" err="1"/>
              <a:t>minen</a:t>
            </a:r>
            <a:r>
              <a:rPr lang="en-US" sz="3600" dirty="0"/>
              <a:t> </a:t>
            </a:r>
            <a:r>
              <a:rPr lang="en-US" sz="3600" dirty="0" err="1"/>
              <a:t>armen</a:t>
            </a:r>
            <a:endParaRPr lang="en-GB" sz="36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3336" y="305369"/>
            <a:ext cx="667118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4000" b="1" dirty="0">
                <a:solidFill>
                  <a:srgbClr val="231F20"/>
                </a:solidFill>
                <a:latin typeface="Helvetica-Bold"/>
                <a:ea typeface="Times New Roman" panose="02020603050405020304" pitchFamily="18" charset="0"/>
                <a:cs typeface="Arial" panose="020B0604020202020204" pitchFamily="34" charset="0"/>
              </a:rPr>
              <a:t>10. </a:t>
            </a:r>
            <a:r>
              <a:rPr lang="en-US" sz="3200" b="1" dirty="0">
                <a:latin typeface="Helvetica-Bold"/>
              </a:rPr>
              <a:t>WERE DIU WERLT ALLE MIN</a:t>
            </a:r>
            <a:endParaRPr lang="en-GB" altLang="en-US" sz="800" dirty="0">
              <a:latin typeface="Helvetica-Bold"/>
            </a:endParaRPr>
          </a:p>
        </p:txBody>
      </p:sp>
    </p:spTree>
    <p:extLst>
      <p:ext uri="{BB962C8B-B14F-4D97-AF65-F5344CB8AC3E}">
        <p14:creationId xmlns:p14="http://schemas.microsoft.com/office/powerpoint/2010/main" val="39333014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48128"/>
          </a:xfrm>
        </p:spPr>
        <p:txBody>
          <a:bodyPr>
            <a:normAutofit fontScale="90000"/>
          </a:bodyPr>
          <a:lstStyle/>
          <a:p>
            <a:pPr algn="ctr"/>
            <a:br>
              <a:rPr lang="en-GB" b="1" u="sng" dirty="0"/>
            </a:br>
            <a:endParaRPr lang="en-GB" b="1" u="sng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sz="half" idx="1"/>
          </p:nvPr>
        </p:nvSpPr>
        <p:spPr bwMode="auto">
          <a:xfrm>
            <a:off x="712910" y="2963087"/>
            <a:ext cx="7933038" cy="214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None/>
            </a:pPr>
            <a:r>
              <a:rPr lang="en-GB" sz="4400" dirty="0">
                <a:solidFill>
                  <a:srgbClr val="000000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Miser, miser!</a:t>
            </a:r>
            <a:br>
              <a:rPr lang="en-GB" sz="4400" dirty="0"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400" dirty="0">
                <a:solidFill>
                  <a:srgbClr val="000000"/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GB" sz="4400" dirty="0">
                <a:solidFill>
                  <a:srgbClr val="000000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odo </a:t>
            </a:r>
            <a:r>
              <a:rPr lang="en-GB" sz="4400" dirty="0" err="1">
                <a:solidFill>
                  <a:srgbClr val="000000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niger</a:t>
            </a:r>
            <a:r>
              <a:rPr lang="en-GB" sz="4400" dirty="0">
                <a:solidFill>
                  <a:srgbClr val="000000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en-GB" sz="4400" dirty="0" err="1">
                <a:solidFill>
                  <a:srgbClr val="000000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ustus</a:t>
            </a:r>
            <a:r>
              <a:rPr lang="en-GB" sz="4400" dirty="0">
                <a:solidFill>
                  <a:srgbClr val="000000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fortiter!</a:t>
            </a:r>
            <a:br>
              <a:rPr lang="en-GB" sz="3200" dirty="0"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GB" sz="3200" dirty="0"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kumimoji="0" lang="en-GB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8650" y="473320"/>
            <a:ext cx="628409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4000" b="1" dirty="0">
                <a:solidFill>
                  <a:srgbClr val="000000"/>
                </a:solidFill>
                <a:effectLst/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12: OLIM LACUS COLUERAM</a:t>
            </a:r>
            <a:endParaRPr lang="en-GB" sz="4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sz="800" dirty="0">
              <a:latin typeface="Helvetica-Bold"/>
            </a:endParaRPr>
          </a:p>
        </p:txBody>
      </p:sp>
    </p:spTree>
    <p:extLst>
      <p:ext uri="{BB962C8B-B14F-4D97-AF65-F5344CB8AC3E}">
        <p14:creationId xmlns:p14="http://schemas.microsoft.com/office/powerpoint/2010/main" val="41725427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48128"/>
          </a:xfrm>
        </p:spPr>
        <p:txBody>
          <a:bodyPr>
            <a:normAutofit fontScale="90000"/>
          </a:bodyPr>
          <a:lstStyle/>
          <a:p>
            <a:pPr algn="ctr"/>
            <a:br>
              <a:rPr lang="en-GB" b="1" u="sng" dirty="0"/>
            </a:br>
            <a:endParaRPr lang="en-GB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054443" y="1935891"/>
            <a:ext cx="7010400" cy="2397211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Oh, oh, oh, </a:t>
            </a:r>
            <a:r>
              <a:rPr lang="en-US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totus</a:t>
            </a: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floreo</a:t>
            </a: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iam</a:t>
            </a: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amore </a:t>
            </a:r>
            <a:r>
              <a:rPr lang="en-US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virginale</a:t>
            </a: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totus</a:t>
            </a: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ardeo</a:t>
            </a: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novus</a:t>
            </a: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novus</a:t>
            </a: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novus</a:t>
            </a: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amor</a:t>
            </a: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</a:t>
            </a:r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quo </a:t>
            </a:r>
            <a:r>
              <a:rPr lang="en-US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pereo</a:t>
            </a: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quo </a:t>
            </a:r>
            <a:r>
              <a:rPr lang="en-US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pereo</a:t>
            </a: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quo </a:t>
            </a:r>
            <a:r>
              <a:rPr lang="en-US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pereo</a:t>
            </a: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                                     (sung 5 times)</a:t>
            </a:r>
            <a:endParaRPr lang="en-GB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GB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81050" y="517527"/>
            <a:ext cx="7886700" cy="648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en-GB" b="1" u="sng"/>
            </a:br>
            <a:endParaRPr lang="en-GB" b="1" u="sng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85800" y="365127"/>
            <a:ext cx="7886700" cy="648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en-GB" b="1" u="sng"/>
            </a:br>
            <a:endParaRPr lang="en-GB" b="1" u="sng" dirty="0"/>
          </a:p>
        </p:txBody>
      </p:sp>
      <p:sp>
        <p:nvSpPr>
          <p:cNvPr id="4" name="Rectangle 3"/>
          <p:cNvSpPr/>
          <p:nvPr/>
        </p:nvSpPr>
        <p:spPr>
          <a:xfrm>
            <a:off x="365477" y="517527"/>
            <a:ext cx="830227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4000" b="1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22. TEMPUS EST IOCUNDUM</a:t>
            </a:r>
            <a:endParaRPr lang="en-GB" altLang="en-US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450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Power In Me</a:t>
            </a:r>
            <a:br>
              <a:rPr lang="en-GB" b="1" u="sng" dirty="0"/>
            </a:br>
            <a:r>
              <a:rPr lang="en-GB" sz="3200" b="1" dirty="0"/>
              <a:t>Slide 2</a:t>
            </a:r>
            <a:endParaRPr lang="en-GB" sz="4000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28650" y="1690689"/>
            <a:ext cx="7704137" cy="46069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000" i="1" dirty="0"/>
              <a:t>CHORUS – </a:t>
            </a:r>
            <a:r>
              <a:rPr lang="en-GB" altLang="en-US" sz="2000" dirty="0"/>
              <a:t>I’ve got the power in me, you’ve got the power in you.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000" dirty="0"/>
              <a:t>I’ve got the power, p- p- power, got the power in me,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000" dirty="0"/>
              <a:t>Nobody’s </a:t>
            </a:r>
            <a:r>
              <a:rPr lang="en-GB" altLang="en-US" sz="2000" dirty="0" err="1"/>
              <a:t>gonna</a:t>
            </a:r>
            <a:r>
              <a:rPr lang="en-GB" altLang="en-US" sz="2000" dirty="0"/>
              <a:t> hold me back, Nobody’s </a:t>
            </a:r>
            <a:r>
              <a:rPr lang="en-GB" altLang="en-US" sz="2000" dirty="0" err="1"/>
              <a:t>gonna</a:t>
            </a:r>
            <a:r>
              <a:rPr lang="en-GB" altLang="en-US" sz="2000" dirty="0"/>
              <a:t> silence my words,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000" dirty="0"/>
              <a:t>Nobody’s </a:t>
            </a:r>
            <a:r>
              <a:rPr lang="en-GB" altLang="en-US" sz="2000" dirty="0" err="1"/>
              <a:t>gonna</a:t>
            </a:r>
            <a:r>
              <a:rPr lang="en-GB" altLang="en-US" sz="2000" dirty="0"/>
              <a:t> close my mind, I’ve got the power in me!</a:t>
            </a:r>
          </a:p>
          <a:p>
            <a:pPr marL="0" indent="0">
              <a:spcBef>
                <a:spcPct val="0"/>
              </a:spcBef>
              <a:buFont typeface="Arial" panose="020B0604020202020204" pitchFamily="34" charset="0"/>
              <a:buNone/>
            </a:pPr>
            <a:endParaRPr lang="en-GB" altLang="en-US" sz="200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GB" altLang="en-US" sz="2000" dirty="0">
                <a:solidFill>
                  <a:srgbClr val="000000"/>
                </a:solidFill>
              </a:rPr>
              <a:t>When my mind is closing down, and I’m lacking inspiration</a:t>
            </a:r>
          </a:p>
          <a:p>
            <a:pPr marL="0" indent="0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GB" altLang="en-US" sz="2000" dirty="0">
                <a:solidFill>
                  <a:srgbClr val="000000"/>
                </a:solidFill>
              </a:rPr>
              <a:t>I know I can do something about it.</a:t>
            </a:r>
          </a:p>
          <a:p>
            <a:pPr marL="0" indent="0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GB" altLang="en-US" sz="2000" dirty="0">
                <a:solidFill>
                  <a:srgbClr val="000000"/>
                </a:solidFill>
              </a:rPr>
              <a:t>No one can stop me learning, create my dreams and future, </a:t>
            </a:r>
          </a:p>
          <a:p>
            <a:pPr marL="0" indent="0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GB" altLang="en-US" sz="2000" dirty="0">
                <a:solidFill>
                  <a:srgbClr val="000000"/>
                </a:solidFill>
              </a:rPr>
              <a:t>And I will feel empowered from within.</a:t>
            </a:r>
          </a:p>
          <a:p>
            <a:pPr marL="0" indent="0">
              <a:spcBef>
                <a:spcPct val="0"/>
              </a:spcBef>
              <a:buFont typeface="Arial" panose="020B0604020202020204" pitchFamily="34" charset="0"/>
              <a:buNone/>
            </a:pPr>
            <a:endParaRPr lang="en-GB" altLang="en-US" sz="20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GB" altLang="en-US" sz="2000" i="1" dirty="0"/>
              <a:t>CHORUS – </a:t>
            </a:r>
            <a:r>
              <a:rPr lang="en-GB" altLang="en-US" sz="2000" dirty="0"/>
              <a:t>I’ve got the power in me, you’ve got the power in you.</a:t>
            </a:r>
          </a:p>
          <a:p>
            <a:pPr marL="0" indent="0">
              <a:buNone/>
            </a:pPr>
            <a:r>
              <a:rPr lang="en-GB" altLang="en-US" sz="2000" dirty="0"/>
              <a:t>I’ve got the power, p- p- power, got the power in me, </a:t>
            </a:r>
          </a:p>
          <a:p>
            <a:pPr marL="0" indent="0">
              <a:buNone/>
            </a:pPr>
            <a:r>
              <a:rPr lang="en-GB" altLang="en-US" sz="2000" dirty="0"/>
              <a:t>Nobody’s </a:t>
            </a:r>
            <a:r>
              <a:rPr lang="en-GB" altLang="en-US" sz="2000" dirty="0" err="1"/>
              <a:t>gonna</a:t>
            </a:r>
            <a:r>
              <a:rPr lang="en-GB" altLang="en-US" sz="2000" dirty="0"/>
              <a:t> hold me back, Nobody’s </a:t>
            </a:r>
            <a:r>
              <a:rPr lang="en-GB" altLang="en-US" sz="2000" dirty="0" err="1"/>
              <a:t>gonna</a:t>
            </a:r>
            <a:r>
              <a:rPr lang="en-GB" altLang="en-US" sz="2000" dirty="0"/>
              <a:t> silence my words, </a:t>
            </a:r>
          </a:p>
          <a:p>
            <a:pPr marL="0" indent="0">
              <a:buNone/>
            </a:pPr>
            <a:r>
              <a:rPr lang="en-GB" altLang="en-US" sz="2000" dirty="0"/>
              <a:t>Nobody’s </a:t>
            </a:r>
            <a:r>
              <a:rPr lang="en-GB" altLang="en-US" sz="2000" dirty="0" err="1"/>
              <a:t>gonna</a:t>
            </a:r>
            <a:r>
              <a:rPr lang="en-GB" altLang="en-US" sz="2000" dirty="0"/>
              <a:t> close my mind, I’ve got the power in me!</a:t>
            </a:r>
          </a:p>
          <a:p>
            <a:pPr marL="0" indent="0">
              <a:spcBef>
                <a:spcPct val="0"/>
              </a:spcBef>
              <a:buFont typeface="Arial" panose="020B0604020202020204" pitchFamily="34" charset="0"/>
              <a:buNone/>
            </a:pPr>
            <a:endParaRPr lang="en-GB" altLang="en-US" sz="200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Font typeface="Arial" panose="020B0604020202020204" pitchFamily="34" charset="0"/>
              <a:buNone/>
            </a:pPr>
            <a:endParaRPr lang="en-GB" altLang="en-US" sz="200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Font typeface="Arial" panose="020B0604020202020204" pitchFamily="34" charset="0"/>
              <a:buNone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80561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9730" y="554596"/>
            <a:ext cx="7323438" cy="648128"/>
          </a:xfrm>
        </p:spPr>
        <p:txBody>
          <a:bodyPr>
            <a:normAutofit/>
          </a:bodyPr>
          <a:lstStyle/>
          <a:p>
            <a:pPr lvl="0" eaLnBrk="0" fontAlgn="base" hangingPunct="0">
              <a:spcAft>
                <a:spcPct val="0"/>
              </a:spcAft>
            </a:pPr>
            <a:r>
              <a:rPr lang="en-GB" altLang="en-US" b="1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24. AVE FORMOSISSIMA</a:t>
            </a:r>
            <a:endParaRPr lang="en-GB" altLang="en-US" sz="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924432" y="1639330"/>
            <a:ext cx="4184821" cy="1968845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Ave, </a:t>
            </a:r>
            <a:r>
              <a:rPr lang="en-US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formosissima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gemma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pretiosa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GB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Ave </a:t>
            </a:r>
            <a:r>
              <a:rPr lang="en-GB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decus</a:t>
            </a:r>
            <a:r>
              <a:rPr lang="en-GB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virginum</a:t>
            </a:r>
            <a:br>
              <a:rPr lang="en-GB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GB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Virgo </a:t>
            </a:r>
            <a:r>
              <a:rPr lang="en-GB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gloriosa</a:t>
            </a:r>
            <a:br>
              <a:rPr lang="en-GB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GB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Ave mundi </a:t>
            </a:r>
            <a:r>
              <a:rPr lang="en-GB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luminar</a:t>
            </a:r>
            <a:br>
              <a:rPr lang="en-GB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GB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Ave mundi </a:t>
            </a:r>
            <a:r>
              <a:rPr lang="en-GB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rosa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Blanziflor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et Helena</a:t>
            </a:r>
            <a:endPara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Blanziflor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et Helena </a:t>
            </a:r>
            <a:endPara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Venus, Venus </a:t>
            </a:r>
            <a:endPara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Venus </a:t>
            </a:r>
            <a:r>
              <a:rPr lang="en-US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generosa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</a:t>
            </a:r>
            <a:endPara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6472906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8F503-A88D-0DB0-299D-62F50A2E2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Amore </a:t>
            </a:r>
            <a:r>
              <a:rPr lang="en-GB" b="1" dirty="0" err="1"/>
              <a:t>Volat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6A0810-5D18-9E3F-82AB-0A3F08A57E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28900" y="1878788"/>
            <a:ext cx="38862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0" i="0" dirty="0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  <a:t>Amor </a:t>
            </a:r>
            <a:r>
              <a:rPr lang="en-GB" b="0" i="0" dirty="0" err="1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  <a:t>volat</a:t>
            </a:r>
            <a:r>
              <a:rPr lang="en-GB" b="0" i="0" dirty="0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  <a:t> </a:t>
            </a:r>
            <a:r>
              <a:rPr lang="en-GB" b="0" i="0" dirty="0" err="1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  <a:t>undique</a:t>
            </a:r>
            <a:r>
              <a:rPr lang="en-GB" b="0" i="0" dirty="0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  <a:t>,</a:t>
            </a:r>
            <a:br>
              <a:rPr lang="en-GB" b="0" i="0" dirty="0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</a:br>
            <a:r>
              <a:rPr lang="en-GB" b="0" i="0" dirty="0" err="1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  <a:t>captus</a:t>
            </a:r>
            <a:r>
              <a:rPr lang="en-GB" b="0" i="0" dirty="0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  <a:t> </a:t>
            </a:r>
            <a:r>
              <a:rPr lang="en-GB" b="0" i="0" dirty="0" err="1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  <a:t>est</a:t>
            </a:r>
            <a:r>
              <a:rPr lang="en-GB" b="0" i="0" dirty="0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  <a:t> </a:t>
            </a:r>
            <a:r>
              <a:rPr lang="en-GB" b="0" i="0" dirty="0" err="1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  <a:t>libidine</a:t>
            </a:r>
            <a:r>
              <a:rPr lang="en-GB" b="0" i="0" dirty="0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  <a:t>.</a:t>
            </a:r>
            <a:br>
              <a:rPr lang="en-GB" b="0" i="0" dirty="0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</a:br>
            <a:r>
              <a:rPr lang="en-GB" b="0" i="0" dirty="0" err="1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  <a:t>Iuvenes</a:t>
            </a:r>
            <a:r>
              <a:rPr lang="en-GB" b="0" i="0" dirty="0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  <a:t>, </a:t>
            </a:r>
            <a:r>
              <a:rPr lang="en-GB" b="0" i="0" dirty="0" err="1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  <a:t>iuvencule</a:t>
            </a:r>
            <a:br>
              <a:rPr lang="en-GB" b="0" i="0" dirty="0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</a:br>
            <a:r>
              <a:rPr lang="en-GB" b="0" i="0" dirty="0" err="1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  <a:t>coniunguntur</a:t>
            </a:r>
            <a:r>
              <a:rPr lang="en-GB" b="0" i="0" dirty="0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  <a:t> </a:t>
            </a:r>
            <a:r>
              <a:rPr lang="en-GB" b="0" i="0" dirty="0" err="1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  <a:t>merito</a:t>
            </a:r>
            <a:r>
              <a:rPr lang="en-GB" b="0" i="0" dirty="0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  <a:t>.</a:t>
            </a:r>
          </a:p>
          <a:p>
            <a:pPr marL="0" indent="0" algn="ctr">
              <a:buNone/>
            </a:pPr>
            <a:endParaRPr lang="en-GB" b="0" i="0" dirty="0">
              <a:solidFill>
                <a:srgbClr val="2A2A2A"/>
              </a:solidFill>
              <a:effectLst/>
              <a:highlight>
                <a:srgbClr val="FFFFFF"/>
              </a:highlight>
              <a:latin typeface="Noto Sans" panose="020B0502040204020203" pitchFamily="34" charset="0"/>
            </a:endParaRPr>
          </a:p>
          <a:p>
            <a:pPr marL="0" indent="0" algn="ctr">
              <a:buNone/>
            </a:pPr>
            <a:r>
              <a:rPr lang="en-GB" b="0" i="0" dirty="0" err="1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  <a:t>Siqua</a:t>
            </a:r>
            <a:r>
              <a:rPr lang="en-GB" b="0" i="0" dirty="0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  <a:t> sine socio,</a:t>
            </a:r>
            <a:br>
              <a:rPr lang="en-GB" b="0" i="0" dirty="0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</a:br>
            <a:r>
              <a:rPr lang="en-GB" b="0" i="0" dirty="0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  <a:t>caret omni </a:t>
            </a:r>
            <a:r>
              <a:rPr lang="en-GB" b="0" i="0" dirty="0" err="1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  <a:t>gaudio</a:t>
            </a:r>
            <a:r>
              <a:rPr lang="en-GB" b="0" i="0" dirty="0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  <a:t>;</a:t>
            </a:r>
            <a:br>
              <a:rPr lang="en-GB" b="0" i="0" dirty="0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</a:br>
            <a:r>
              <a:rPr lang="en-GB" b="0" i="0" dirty="0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  <a:t>tenet noctis infima</a:t>
            </a:r>
            <a:br>
              <a:rPr lang="en-GB" b="0" i="0" dirty="0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</a:br>
            <a:r>
              <a:rPr lang="en-GB" b="0" i="0" dirty="0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  <a:t>sub </a:t>
            </a:r>
            <a:r>
              <a:rPr lang="en-GB" b="0" i="0" dirty="0" err="1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  <a:t>intimo</a:t>
            </a:r>
            <a:br>
              <a:rPr lang="en-GB" b="0" i="0" dirty="0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</a:br>
            <a:r>
              <a:rPr lang="en-GB" b="0" i="0" dirty="0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  <a:t>cordis in custodia:</a:t>
            </a:r>
            <a:br>
              <a:rPr lang="en-GB" b="0" i="0" dirty="0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</a:br>
            <a:r>
              <a:rPr lang="en-GB" b="0" i="0" dirty="0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  <a:t>fit res </a:t>
            </a:r>
            <a:r>
              <a:rPr lang="en-GB" b="0" i="0" dirty="0" err="1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  <a:t>amarissima</a:t>
            </a:r>
            <a:r>
              <a:rPr lang="en-GB" b="0" i="0" dirty="0">
                <a:solidFill>
                  <a:srgbClr val="2A2A2A"/>
                </a:solidFill>
                <a:effectLst/>
                <a:highlight>
                  <a:srgbClr val="FFFFFF"/>
                </a:highlight>
                <a:latin typeface="Noto Sans" panose="020B0502040204020203" pitchFamily="34" charset="0"/>
              </a:rPr>
              <a:t>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32200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48128"/>
          </a:xfrm>
        </p:spPr>
        <p:txBody>
          <a:bodyPr>
            <a:normAutofit fontScale="90000"/>
          </a:bodyPr>
          <a:lstStyle/>
          <a:p>
            <a:pPr algn="ctr"/>
            <a:br>
              <a:rPr lang="en-GB" b="1" u="sng" dirty="0"/>
            </a:br>
            <a:endParaRPr lang="en-GB" b="1" u="sng" dirty="0"/>
          </a:p>
        </p:txBody>
      </p:sp>
      <p:sp>
        <p:nvSpPr>
          <p:cNvPr id="8" name="Rectangle 1"/>
          <p:cNvSpPr>
            <a:spLocks noGrp="1" noChangeArrowheads="1"/>
          </p:cNvSpPr>
          <p:nvPr>
            <p:ph sz="half" idx="1"/>
          </p:nvPr>
        </p:nvSpPr>
        <p:spPr bwMode="auto">
          <a:xfrm>
            <a:off x="6013107" y="1467144"/>
            <a:ext cx="3130893" cy="4605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600" dirty="0">
              <a:solidFill>
                <a:srgbClr val="231F2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Sors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salutis</a:t>
            </a: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virtutis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michi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nunc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contraria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affectus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defectus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semper in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angaria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Hac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 hora </a:t>
            </a: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sine mora </a:t>
            </a: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corde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pulsum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tangite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quod per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sortem</a:t>
            </a: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sternit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fortem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mecum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omnes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plangite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……!  </a:t>
            </a: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505083" y="1858577"/>
            <a:ext cx="2996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O, Fortuna, </a:t>
            </a: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velut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Luna </a:t>
            </a: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statu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variabilis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Semper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crescis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decrescis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vita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detestabilis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nunc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obdurat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tunc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curat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ludo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mentis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aciem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egestatem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potestatem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dissolvit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ut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glaciem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6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GB" alt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en-GB" altLang="en-US" sz="1600" dirty="0">
              <a:solidFill>
                <a:srgbClr val="231F2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endParaRPr lang="en-GB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3259095" y="1671727"/>
            <a:ext cx="2996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en-GB" altLang="en-US" sz="16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GB" alt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Sors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immanis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inanis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rota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volubilis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status malus,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vana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salus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semper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dissolubilis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obumbrata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velata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michi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quoque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niteris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nunc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per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ludum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dorsum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nudum</a:t>
            </a:r>
            <a:endParaRPr lang="en-GB" altLang="en-US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fero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tui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altLang="en-US" sz="1800" dirty="0" err="1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sceleris</a:t>
            </a:r>
            <a:r>
              <a:rPr lang="en-GB" altLang="en-US" sz="1800" dirty="0">
                <a:solidFill>
                  <a:srgbClr val="231F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endParaRPr lang="en-GB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28650" y="365126"/>
            <a:ext cx="7886700" cy="6234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25. O FORTUNA</a:t>
            </a:r>
            <a:endParaRPr lang="en-GB" b="1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912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Power In Me</a:t>
            </a:r>
            <a:br>
              <a:rPr lang="en-GB" b="1" u="sng" dirty="0"/>
            </a:br>
            <a:r>
              <a:rPr lang="en-GB" sz="3200" b="1" dirty="0"/>
              <a:t>Slide 3</a:t>
            </a:r>
            <a:endParaRPr lang="en-GB" sz="4000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28650" y="1690689"/>
            <a:ext cx="7704137" cy="46069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b="1" dirty="0"/>
              <a:t>We</a:t>
            </a:r>
            <a:r>
              <a:rPr lang="en-GB" sz="2000" dirty="0"/>
              <a:t> got the power, </a:t>
            </a:r>
            <a:r>
              <a:rPr lang="en-GB" sz="2000" b="1" dirty="0"/>
              <a:t>you</a:t>
            </a:r>
            <a:r>
              <a:rPr lang="en-GB" sz="2000" dirty="0"/>
              <a:t> got the power, </a:t>
            </a:r>
            <a:r>
              <a:rPr lang="en-GB" sz="2000" b="1" dirty="0"/>
              <a:t>I</a:t>
            </a:r>
            <a:r>
              <a:rPr lang="en-GB" sz="2000" dirty="0"/>
              <a:t> got the power, the power in me!</a:t>
            </a:r>
            <a:br>
              <a:rPr lang="en-GB" sz="2000" dirty="0"/>
            </a:br>
            <a:r>
              <a:rPr lang="en-GB" sz="2000" b="1" dirty="0"/>
              <a:t>We</a:t>
            </a:r>
            <a:r>
              <a:rPr lang="en-GB" sz="2000" dirty="0"/>
              <a:t> got the power, </a:t>
            </a:r>
            <a:r>
              <a:rPr lang="en-GB" sz="2000" b="1" dirty="0"/>
              <a:t>you</a:t>
            </a:r>
            <a:r>
              <a:rPr lang="en-GB" sz="2000" dirty="0"/>
              <a:t> got the power, </a:t>
            </a:r>
            <a:r>
              <a:rPr lang="en-GB" sz="2000" b="1" dirty="0"/>
              <a:t>I</a:t>
            </a:r>
            <a:r>
              <a:rPr lang="en-GB" sz="2000" dirty="0"/>
              <a:t> got the power, the power in me!</a:t>
            </a:r>
            <a:br>
              <a:rPr lang="en-GB" sz="2000" dirty="0"/>
            </a:br>
            <a:endParaRPr lang="en-GB" sz="2000" dirty="0"/>
          </a:p>
          <a:p>
            <a:pPr marL="0" indent="0">
              <a:buNone/>
            </a:pPr>
            <a:r>
              <a:rPr lang="en-GB" sz="2000" dirty="0"/>
              <a:t>We got the power (Got the power!)</a:t>
            </a:r>
          </a:p>
          <a:p>
            <a:pPr marL="0" indent="0">
              <a:buNone/>
            </a:pPr>
            <a:r>
              <a:rPr lang="en-GB" sz="2000" dirty="0"/>
              <a:t>You got the power (Got the power!)</a:t>
            </a:r>
          </a:p>
          <a:p>
            <a:pPr marL="0" indent="0">
              <a:buNone/>
            </a:pPr>
            <a:r>
              <a:rPr lang="en-GB" sz="2000" dirty="0"/>
              <a:t>I got the power, the power in me! (I got the power in me!)</a:t>
            </a:r>
          </a:p>
          <a:p>
            <a:pPr marL="0" indent="0">
              <a:buNone/>
            </a:pPr>
            <a:r>
              <a:rPr lang="en-GB" sz="2000" dirty="0"/>
              <a:t>We go the power (Got the power!)</a:t>
            </a:r>
          </a:p>
          <a:p>
            <a:pPr marL="0" indent="0">
              <a:buNone/>
            </a:pPr>
            <a:r>
              <a:rPr lang="en-GB" sz="2000" dirty="0"/>
              <a:t>You got the power (Got the power!)</a:t>
            </a:r>
          </a:p>
          <a:p>
            <a:pPr marL="0" indent="0">
              <a:buNone/>
            </a:pPr>
            <a:r>
              <a:rPr lang="en-GB" sz="2000" dirty="0"/>
              <a:t>I got the power, the power in me! (I got the power in me!)</a:t>
            </a:r>
            <a:br>
              <a:rPr lang="en-GB" sz="2000" dirty="0"/>
            </a:br>
            <a:endParaRPr lang="en-GB" sz="2000" dirty="0"/>
          </a:p>
          <a:p>
            <a:pPr marL="0" indent="0">
              <a:buNone/>
            </a:pPr>
            <a:r>
              <a:rPr lang="en-GB" sz="2000" dirty="0"/>
              <a:t>*CLAPS*</a:t>
            </a:r>
            <a:br>
              <a:rPr lang="en-GB" sz="2000" dirty="0"/>
            </a:br>
            <a:endParaRPr lang="en-GB" sz="2000" dirty="0"/>
          </a:p>
          <a:p>
            <a:pPr marL="0" indent="0">
              <a:buNone/>
            </a:pPr>
            <a:r>
              <a:rPr lang="en-GB" sz="2000" dirty="0"/>
              <a:t>I got the power in me!  In me!</a:t>
            </a:r>
          </a:p>
        </p:txBody>
      </p:sp>
    </p:spTree>
    <p:extLst>
      <p:ext uri="{BB962C8B-B14F-4D97-AF65-F5344CB8AC3E}">
        <p14:creationId xmlns:p14="http://schemas.microsoft.com/office/powerpoint/2010/main" val="735468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Power In Me</a:t>
            </a:r>
            <a:br>
              <a:rPr lang="en-GB" b="1" u="sng" dirty="0"/>
            </a:br>
            <a:r>
              <a:rPr lang="en-GB" sz="3200" b="1" dirty="0"/>
              <a:t>Slide 4</a:t>
            </a:r>
            <a:endParaRPr lang="en-GB" sz="4000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28650" y="2782889"/>
            <a:ext cx="7704137" cy="162401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altLang="en-US" sz="2000" i="1" dirty="0"/>
              <a:t>CHORUS – </a:t>
            </a:r>
            <a:r>
              <a:rPr lang="en-GB" altLang="en-US" sz="2000" dirty="0"/>
              <a:t>I’ve got the power in me, you’ve got the power in you.</a:t>
            </a:r>
          </a:p>
          <a:p>
            <a:pPr marL="0" indent="0">
              <a:buNone/>
            </a:pPr>
            <a:r>
              <a:rPr lang="en-GB" altLang="en-US" sz="2000" dirty="0"/>
              <a:t>I’ve got the power, p- p- power, got the power in me, </a:t>
            </a:r>
          </a:p>
          <a:p>
            <a:pPr marL="0" indent="0">
              <a:buNone/>
            </a:pPr>
            <a:r>
              <a:rPr lang="en-GB" altLang="en-US" sz="2000" dirty="0"/>
              <a:t>Nobody’s </a:t>
            </a:r>
            <a:r>
              <a:rPr lang="en-GB" altLang="en-US" sz="2000" dirty="0" err="1"/>
              <a:t>gonna</a:t>
            </a:r>
            <a:r>
              <a:rPr lang="en-GB" altLang="en-US" sz="2000" dirty="0"/>
              <a:t> hold me back, Nobody’s </a:t>
            </a:r>
            <a:r>
              <a:rPr lang="en-GB" altLang="en-US" sz="2000" dirty="0" err="1"/>
              <a:t>gonna</a:t>
            </a:r>
            <a:r>
              <a:rPr lang="en-GB" altLang="en-US" sz="2000" dirty="0"/>
              <a:t> silence my words, </a:t>
            </a:r>
          </a:p>
          <a:p>
            <a:pPr marL="0" indent="0">
              <a:buNone/>
            </a:pPr>
            <a:r>
              <a:rPr lang="en-GB" altLang="en-US" sz="2000" dirty="0"/>
              <a:t>Nobody’s </a:t>
            </a:r>
            <a:r>
              <a:rPr lang="en-GB" altLang="en-US" sz="2000" dirty="0" err="1"/>
              <a:t>gonna</a:t>
            </a:r>
            <a:r>
              <a:rPr lang="en-GB" altLang="en-US" sz="2000" dirty="0"/>
              <a:t> close my mind, I’ve got the power in me!</a:t>
            </a:r>
          </a:p>
        </p:txBody>
      </p:sp>
    </p:spTree>
    <p:extLst>
      <p:ext uri="{BB962C8B-B14F-4D97-AF65-F5344CB8AC3E}">
        <p14:creationId xmlns:p14="http://schemas.microsoft.com/office/powerpoint/2010/main" val="947567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Baba Yetu</a:t>
            </a:r>
            <a:endParaRPr lang="en-GB" sz="4000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28650" y="2782889"/>
            <a:ext cx="7704137" cy="162401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en-US" sz="2000" dirty="0"/>
          </a:p>
        </p:txBody>
      </p:sp>
      <p:pic>
        <p:nvPicPr>
          <p:cNvPr id="1026" name="Picture 2" descr="page3image56081232">
            <a:extLst>
              <a:ext uri="{FF2B5EF4-FFF2-40B4-BE49-F238E27FC236}">
                <a16:creationId xmlns:a16="http://schemas.microsoft.com/office/drawing/2014/main" id="{EA2C3894-3784-CE27-AF07-56F8148D76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" y="228600"/>
            <a:ext cx="17653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D8260F0-FED5-4799-295F-EAC148DAFAE0}"/>
              </a:ext>
            </a:extLst>
          </p:cNvPr>
          <p:cNvSpPr txBox="1"/>
          <p:nvPr/>
        </p:nvSpPr>
        <p:spPr>
          <a:xfrm>
            <a:off x="811213" y="2062380"/>
            <a:ext cx="7361237" cy="349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1" u="none" strike="noStrike" cap="none" normalizeH="0" baseline="0" dirty="0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Solo: Baba yetu, yetu </a:t>
            </a:r>
            <a:r>
              <a:rPr kumimoji="0" lang="en-US" altLang="en-US" sz="3200" b="0" i="1" u="none" strike="noStrike" cap="none" normalizeH="0" baseline="0" dirty="0" err="1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uliye</a:t>
            </a:r>
            <a:r>
              <a:rPr kumimoji="0" lang="en-US" altLang="en-US" sz="3200" b="0" i="1" u="none" strike="noStrike" cap="none" normalizeH="0" baseline="0" dirty="0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3200" b="0" i="1" u="none" strike="noStrike" cap="none" normalizeH="0" baseline="0" dirty="0" err="1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Mbinguni</a:t>
            </a:r>
            <a:r>
              <a:rPr kumimoji="0" lang="en-US" altLang="en-US" sz="3200" b="0" i="1" u="none" strike="noStrike" cap="none" normalizeH="0" baseline="0" dirty="0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 yetu, yetu, </a:t>
            </a:r>
            <a:r>
              <a:rPr kumimoji="0" lang="en-US" altLang="en-US" sz="3200" b="0" i="1" u="none" strike="noStrike" cap="none" normalizeH="0" baseline="0" dirty="0" err="1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amina</a:t>
            </a:r>
            <a:r>
              <a:rPr kumimoji="0" lang="en-US" altLang="en-US" sz="3200" b="0" i="1" u="none" strike="noStrike" cap="none" normalizeH="0" baseline="0" dirty="0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 Baba yetu, yetu, </a:t>
            </a:r>
            <a:r>
              <a:rPr kumimoji="0" lang="en-US" altLang="en-US" sz="3200" b="0" i="1" u="none" strike="noStrike" cap="none" normalizeH="0" baseline="0" dirty="0" err="1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uliye</a:t>
            </a:r>
            <a:br>
              <a:rPr kumimoji="0" lang="en-US" altLang="en-US" sz="3200" b="0" i="1" u="none" strike="noStrike" cap="none" normalizeH="0" baseline="0" dirty="0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</a:br>
            <a:r>
              <a:rPr kumimoji="0" lang="en-US" altLang="en-US" sz="3200" b="0" i="1" u="none" strike="noStrike" cap="none" normalizeH="0" baseline="0" dirty="0" err="1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Jina</a:t>
            </a:r>
            <a:r>
              <a:rPr kumimoji="0" lang="en-US" altLang="en-US" sz="3200" b="0" i="1" u="none" strike="noStrike" cap="none" normalizeH="0" baseline="0" dirty="0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3200" b="0" i="1" u="none" strike="noStrike" cap="none" normalizeH="0" baseline="0" dirty="0" err="1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lako</a:t>
            </a:r>
            <a:r>
              <a:rPr kumimoji="0" lang="en-US" altLang="en-US" sz="3200" b="0" i="1" u="none" strike="noStrike" cap="none" normalizeH="0" baseline="0" dirty="0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 litukuzwe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Baba yetu, yetu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uliye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Mbinguni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yetu, yetu,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amina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Baba yetu, yetu,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uliye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</a:b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Jina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lako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litukuzwe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856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Baba Yetu</a:t>
            </a:r>
            <a:br>
              <a:rPr lang="en-GB" b="1" u="sng" dirty="0"/>
            </a:br>
            <a:r>
              <a:rPr lang="en-GB" sz="3200" b="1" dirty="0"/>
              <a:t>Slide 2</a:t>
            </a:r>
            <a:endParaRPr lang="en-GB" sz="4000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28650" y="2782889"/>
            <a:ext cx="7704137" cy="162401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en-US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9D2556-9A43-5887-F22C-6F0F6C012948}"/>
              </a:ext>
            </a:extLst>
          </p:cNvPr>
          <p:cNvSpPr txBox="1"/>
          <p:nvPr/>
        </p:nvSpPr>
        <p:spPr>
          <a:xfrm>
            <a:off x="523673" y="1690689"/>
            <a:ext cx="7914090" cy="46166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Solo: </a:t>
            </a:r>
            <a:r>
              <a:rPr kumimoji="0" lang="en-US" altLang="en-US" sz="2800" b="0" i="1" u="none" strike="noStrike" cap="none" normalizeH="0" baseline="0" dirty="0" err="1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Utupe</a:t>
            </a: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2800" b="0" i="1" u="none" strike="noStrike" cap="none" normalizeH="0" baseline="0" dirty="0" err="1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leo</a:t>
            </a: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2800" b="0" i="1" u="none" strike="noStrike" cap="none" normalizeH="0" baseline="0" dirty="0" err="1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chakula</a:t>
            </a: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2800" b="0" i="1" u="none" strike="noStrike" cap="none" normalizeH="0" baseline="0" dirty="0" err="1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chetu</a:t>
            </a: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1" u="none" strike="noStrike" cap="none" normalizeH="0" baseline="0" dirty="0" err="1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Tunachohitaji</a:t>
            </a: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2800" b="0" i="1" u="none" strike="noStrike" cap="none" normalizeH="0" baseline="0" dirty="0" err="1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utusamehe</a:t>
            </a: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2800" b="0" i="1" u="none" strike="noStrike" cap="none" normalizeH="0" baseline="0" dirty="0" err="1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Makosa</a:t>
            </a: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 yetu, hey</a:t>
            </a:r>
            <a:b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</a:b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Kama nasi tunavyowasamehe Waliotukosea, </a:t>
            </a:r>
            <a:r>
              <a:rPr kumimoji="0" lang="en-US" altLang="en-US" sz="2800" b="0" i="1" u="none" strike="noStrike" cap="none" normalizeH="0" baseline="0" dirty="0" err="1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usitutie</a:t>
            </a: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1" u="none" strike="noStrike" cap="none" normalizeH="0" baseline="0" dirty="0" err="1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Katika</a:t>
            </a: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2800" b="0" i="1" u="none" strike="noStrike" cap="none" normalizeH="0" baseline="0" dirty="0" err="1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majaribu</a:t>
            </a: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, </a:t>
            </a:r>
            <a:r>
              <a:rPr kumimoji="0" lang="en-US" altLang="en-US" sz="2800" b="0" i="1" u="none" strike="noStrike" cap="none" normalizeH="0" baseline="0" dirty="0" err="1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lakini</a:t>
            </a:r>
            <a:b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</a:br>
            <a:r>
              <a:rPr kumimoji="0" lang="en-US" altLang="en-US" sz="2800" b="0" i="1" u="none" strike="noStrike" cap="none" normalizeH="0" baseline="0" dirty="0" err="1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Utuokoe</a:t>
            </a: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, </a:t>
            </a:r>
            <a:r>
              <a:rPr kumimoji="0" lang="en-US" altLang="en-US" sz="2800" b="0" i="1" u="none" strike="noStrike" cap="none" normalizeH="0" baseline="0" dirty="0" err="1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na</a:t>
            </a: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 yule, </a:t>
            </a:r>
            <a:r>
              <a:rPr kumimoji="0" lang="en-US" altLang="en-US" sz="2800" b="0" i="1" u="none" strike="noStrike" cap="none" normalizeH="0" baseline="0" dirty="0" err="1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milele</a:t>
            </a: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2800" b="0" i="1" u="none" strike="noStrike" cap="none" normalizeH="0" baseline="0" dirty="0" err="1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na</a:t>
            </a: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2800" b="0" i="1" u="none" strike="noStrike" cap="none" normalizeH="0" baseline="0" dirty="0" err="1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milele</a:t>
            </a: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!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Baba yetu, yetu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uliye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Mbinguni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yetu, yetu,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amina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Baba yetu, yetu,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uliye</a:t>
            </a:r>
            <a:r>
              <a:rPr lang="en-US" altLang="en-US" sz="2800" dirty="0">
                <a:latin typeface="Calibri" panose="020F050202020403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Jina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lako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litukuzwe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Baba yetu, yetu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uliye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Mbinguni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yetu, yetu,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amina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Baba yetu, yetu,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uliye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Jina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lako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litukuzwe 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1173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Baba Yetu</a:t>
            </a:r>
            <a:br>
              <a:rPr lang="en-GB" b="1" u="sng" dirty="0"/>
            </a:br>
            <a:r>
              <a:rPr lang="en-GB" sz="3200" b="1" dirty="0"/>
              <a:t>Slide 3</a:t>
            </a:r>
            <a:endParaRPr lang="en-GB" sz="4000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20040" y="1690689"/>
            <a:ext cx="8469630" cy="449802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1" u="none" strike="noStrike" cap="none" normalizeH="0" baseline="0" dirty="0">
                <a:ln>
                  <a:noFill/>
                </a:ln>
                <a:solidFill>
                  <a:srgbClr val="BF0000"/>
                </a:solidFill>
                <a:effectLst/>
                <a:latin typeface="Calibri" panose="020F0502020204030204" pitchFamily="34" charset="0"/>
              </a:rPr>
              <a:t>Solo/Small Group: “Oo/Do” etc.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On cue: “Ah” (8 bars) “Oo” (1 bar)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Rest for 6 bars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Baba yetu, yetu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uliye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Mbinguni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yetu, yetu,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amina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Baba yetu, yetu,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uliye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Jina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lako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litukuzwe 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Baba yetu, yetu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uliye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Mbinguni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yetu, yetu,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amina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Baba yetu, yetu,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uliye</a:t>
            </a:r>
            <a:r>
              <a:rPr lang="en-US" altLang="en-US" dirty="0">
                <a:latin typeface="Calibri" panose="020F050202020403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Jina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lako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litukuzwe 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459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82962-057D-A942-9852-22FADD0F5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/>
          <a:lstStyle/>
          <a:p>
            <a:pPr algn="ctr"/>
            <a:r>
              <a:rPr lang="en-US" b="1" u="sng"/>
              <a:t>THE PRAYER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B8730-FDEC-C84F-AA9C-36A9F37DF2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4" y="1065402"/>
            <a:ext cx="8595360" cy="56206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1" i="1" dirty="0"/>
              <a:t>SOLO</a:t>
            </a:r>
            <a:endParaRPr lang="en-GB" i="1" dirty="0"/>
          </a:p>
          <a:p>
            <a:pPr marL="0" indent="0">
              <a:buNone/>
            </a:pPr>
            <a:r>
              <a:rPr lang="en-GB" dirty="0"/>
              <a:t>(CHOIR)</a:t>
            </a:r>
          </a:p>
          <a:p>
            <a:pPr marL="0" indent="0" algn="ctr">
              <a:buNone/>
            </a:pPr>
            <a:r>
              <a:rPr lang="en-GB" sz="3200" b="1" dirty="0"/>
              <a:t>A world where pain and sorrow will be ended</a:t>
            </a:r>
          </a:p>
          <a:p>
            <a:pPr marL="0" indent="0" algn="ctr">
              <a:buNone/>
            </a:pPr>
            <a:r>
              <a:rPr lang="en-GB" sz="3200" b="1" dirty="0"/>
              <a:t>And every heart that’s broken will be mended</a:t>
            </a:r>
          </a:p>
          <a:p>
            <a:pPr marL="0" indent="0" algn="ctr">
              <a:buNone/>
            </a:pPr>
            <a:r>
              <a:rPr lang="en-GB" sz="3200" b="1" dirty="0"/>
              <a:t>And we’ll remember we are all…… </a:t>
            </a:r>
          </a:p>
          <a:p>
            <a:pPr marL="0" indent="0" algn="ctr">
              <a:buNone/>
            </a:pPr>
            <a:r>
              <a:rPr lang="en-GB" sz="3200" b="1" dirty="0"/>
              <a:t>God’s children,</a:t>
            </a:r>
          </a:p>
          <a:p>
            <a:pPr marL="0" indent="0" algn="ctr">
              <a:buNone/>
            </a:pPr>
            <a:r>
              <a:rPr lang="en-GB" sz="3200" b="1" dirty="0"/>
              <a:t>Reaching out to touch you,</a:t>
            </a:r>
          </a:p>
          <a:p>
            <a:pPr marL="0" indent="0" algn="ctr">
              <a:buNone/>
            </a:pPr>
            <a:r>
              <a:rPr lang="en-GB" sz="3200" b="1" dirty="0"/>
              <a:t>Reaching for the sky</a:t>
            </a:r>
          </a:p>
        </p:txBody>
      </p:sp>
    </p:spTree>
    <p:extLst>
      <p:ext uri="{BB962C8B-B14F-4D97-AF65-F5344CB8AC3E}">
        <p14:creationId xmlns:p14="http://schemas.microsoft.com/office/powerpoint/2010/main" val="1378469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96F0B450FA9143A1ECBD160B10E841" ma:contentTypeVersion="4" ma:contentTypeDescription="Create a new document." ma:contentTypeScope="" ma:versionID="8d545accd866e2e631aaa4b8cbbcb7e8">
  <xsd:schema xmlns:xsd="http://www.w3.org/2001/XMLSchema" xmlns:xs="http://www.w3.org/2001/XMLSchema" xmlns:p="http://schemas.microsoft.com/office/2006/metadata/properties" xmlns:ns3="1f0aadaa-7e92-4050-b839-d31e1a000184" targetNamespace="http://schemas.microsoft.com/office/2006/metadata/properties" ma:root="true" ma:fieldsID="71eaf54356fcd12db81fa1be6c61784f" ns3:_="">
    <xsd:import namespace="1f0aadaa-7e92-4050-b839-d31e1a00018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0aadaa-7e92-4050-b839-d31e1a0001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F683479-E555-473F-AA0C-6927A9DC7A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0aadaa-7e92-4050-b839-d31e1a0001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F0B59CB-6244-4312-A7A3-8ECB9515539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CA451E-C4C4-434E-BF8A-53CA5FE02677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Words>2973</Words>
  <Application>Microsoft Office PowerPoint</Application>
  <PresentationFormat>On-screen Show (4:3)</PresentationFormat>
  <Paragraphs>411</Paragraphs>
  <Slides>32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2" baseType="lpstr">
      <vt:lpstr>Aptos</vt:lpstr>
      <vt:lpstr>Aptos Display</vt:lpstr>
      <vt:lpstr>Arial</vt:lpstr>
      <vt:lpstr>Calibri</vt:lpstr>
      <vt:lpstr>Candara</vt:lpstr>
      <vt:lpstr>Helvetica-Bold</vt:lpstr>
      <vt:lpstr>Museo Sans 500</vt:lpstr>
      <vt:lpstr>Noto Sans</vt:lpstr>
      <vt:lpstr>Verdana</vt:lpstr>
      <vt:lpstr>Office Theme</vt:lpstr>
      <vt:lpstr>AC Academy Does The Royal Albert Hall</vt:lpstr>
      <vt:lpstr>Power In Me Slide 1</vt:lpstr>
      <vt:lpstr>Power In Me Slide 2</vt:lpstr>
      <vt:lpstr>Power In Me Slide 3</vt:lpstr>
      <vt:lpstr>Power In Me Slide 4</vt:lpstr>
      <vt:lpstr>Baba Yetu</vt:lpstr>
      <vt:lpstr>Baba Yetu Slide 2</vt:lpstr>
      <vt:lpstr>Baba Yetu Slide 3</vt:lpstr>
      <vt:lpstr>THE PRAYER</vt:lpstr>
      <vt:lpstr>PowerPoint Presentation</vt:lpstr>
      <vt:lpstr>My Letter to the World Slide 1</vt:lpstr>
      <vt:lpstr>My Letter to the World Slide 2</vt:lpstr>
      <vt:lpstr>My Letter to the World Slide 3</vt:lpstr>
      <vt:lpstr>Viva La Vida Solo Verses</vt:lpstr>
      <vt:lpstr>Les Miserables Medley Slide 1</vt:lpstr>
      <vt:lpstr>Les Miserables Medley Slide 2</vt:lpstr>
      <vt:lpstr>Les Miserables Medley Slide 3</vt:lpstr>
      <vt:lpstr>PowerPoint Presentation</vt:lpstr>
      <vt:lpstr>PowerPoint Presentation</vt:lpstr>
      <vt:lpstr>PowerPoint Presentation</vt:lpstr>
      <vt:lpstr>PowerPoint Presentation</vt:lpstr>
      <vt:lpstr>Carmina Burana</vt:lpstr>
      <vt:lpstr>1. O FORTUNA</vt:lpstr>
      <vt:lpstr>3: VERIS LAETA FACIES </vt:lpstr>
      <vt:lpstr> </vt:lpstr>
      <vt:lpstr> </vt:lpstr>
      <vt:lpstr> </vt:lpstr>
      <vt:lpstr> </vt:lpstr>
      <vt:lpstr> </vt:lpstr>
      <vt:lpstr>24. AVE FORMOSISSIMA</vt:lpstr>
      <vt:lpstr>Amore Volat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 Academy Does… The Royal Albert Hall</dc:title>
  <dc:creator>Ibu Langoo</dc:creator>
  <cp:lastModifiedBy>Emmalia Moorhouse - Preston</cp:lastModifiedBy>
  <cp:revision>19</cp:revision>
  <cp:lastPrinted>2019-07-11T12:39:23Z</cp:lastPrinted>
  <dcterms:created xsi:type="dcterms:W3CDTF">2016-01-29T10:38:46Z</dcterms:created>
  <dcterms:modified xsi:type="dcterms:W3CDTF">2024-07-02T13:38:08Z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0x0101007796F0B450FA9143A1ECBD160B10E841</vt:lpwstr>
  </property>
</Properties>
</file>